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6"/>
  </p:notesMasterIdLst>
  <p:sldIdLst>
    <p:sldId id="256" r:id="rId2"/>
    <p:sldId id="257" r:id="rId3"/>
    <p:sldId id="265" r:id="rId4"/>
    <p:sldId id="324" r:id="rId5"/>
    <p:sldId id="325" r:id="rId6"/>
    <p:sldId id="326" r:id="rId7"/>
    <p:sldId id="327" r:id="rId8"/>
    <p:sldId id="328" r:id="rId9"/>
    <p:sldId id="321" r:id="rId10"/>
    <p:sldId id="329" r:id="rId11"/>
    <p:sldId id="330" r:id="rId12"/>
    <p:sldId id="331" r:id="rId13"/>
    <p:sldId id="332" r:id="rId14"/>
    <p:sldId id="333" r:id="rId15"/>
    <p:sldId id="334" r:id="rId16"/>
    <p:sldId id="336" r:id="rId17"/>
    <p:sldId id="335" r:id="rId18"/>
    <p:sldId id="377" r:id="rId19"/>
    <p:sldId id="322" r:id="rId20"/>
    <p:sldId id="337" r:id="rId21"/>
    <p:sldId id="338" r:id="rId22"/>
    <p:sldId id="339" r:id="rId23"/>
    <p:sldId id="340" r:id="rId24"/>
    <p:sldId id="341" r:id="rId25"/>
    <p:sldId id="323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6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74" r:id="rId48"/>
    <p:sldId id="376" r:id="rId49"/>
    <p:sldId id="375" r:id="rId50"/>
    <p:sldId id="370" r:id="rId51"/>
    <p:sldId id="373" r:id="rId52"/>
    <p:sldId id="371" r:id="rId53"/>
    <p:sldId id="372" r:id="rId54"/>
    <p:sldId id="316" r:id="rId55"/>
  </p:sldIdLst>
  <p:sldSz cx="9144000" cy="5143500" type="screen16x9"/>
  <p:notesSz cx="6858000" cy="9144000"/>
  <p:embeddedFontLst>
    <p:embeddedFont>
      <p:font typeface="Bigelow Rules" panose="02000508000000020004" pitchFamily="2" charset="0"/>
      <p:regular r:id="rId57"/>
    </p:embeddedFont>
    <p:embeddedFont>
      <p:font typeface="Dancing Script" pitchFamily="2" charset="77"/>
      <p:regular r:id="rId58"/>
      <p:bold r:id="rId59"/>
    </p:embeddedFont>
    <p:embeddedFont>
      <p:font typeface="Garamond" panose="02020404030301010803" pitchFamily="18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89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5F975B-FA45-4C32-8E68-468A086CCED1}">
  <a:tblStyle styleId="{015F975B-FA45-4C32-8E68-468A086CCE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6BB4D07-A782-4AF3-9815-D447721A17C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5"/>
    <p:restoredTop sz="94679"/>
  </p:normalViewPr>
  <p:slideViewPr>
    <p:cSldViewPr snapToGrid="0">
      <p:cViewPr varScale="1">
        <p:scale>
          <a:sx n="117" d="100"/>
          <a:sy n="117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cff48fe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9cff48fe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792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583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020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914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34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719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684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726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054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9cff48fe2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9cff48fe2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41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979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889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328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20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574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9cff48fe2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9cff48fe2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281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99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616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006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52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9cff48fe2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9cff48fe2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213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755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338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214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3397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206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9cff48fe2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9cff48fe2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5444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17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708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9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095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683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2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272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014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77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9cff48fe2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9cff48fe2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4689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48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482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6983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80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9518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7647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0390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723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8460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9cff48fe2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9cff48fe2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80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28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cff48fe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cff48fe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30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9cff48fe2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9cff48fe2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2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58150" y="263436"/>
            <a:ext cx="8321818" cy="4607766"/>
            <a:chOff x="458150" y="263436"/>
            <a:chExt cx="8321818" cy="4607766"/>
          </a:xfrm>
        </p:grpSpPr>
        <p:sp>
          <p:nvSpPr>
            <p:cNvPr id="10" name="Google Shape;10;p2"/>
            <p:cNvSpPr/>
            <p:nvPr/>
          </p:nvSpPr>
          <p:spPr>
            <a:xfrm>
              <a:off x="1763639" y="2552146"/>
              <a:ext cx="94448" cy="73019"/>
            </a:xfrm>
            <a:custGeom>
              <a:avLst/>
              <a:gdLst/>
              <a:ahLst/>
              <a:cxnLst/>
              <a:rect l="l" t="t" r="r" b="b"/>
              <a:pathLst>
                <a:path w="2909" h="2249" extrusionOk="0">
                  <a:moveTo>
                    <a:pt x="1429" y="0"/>
                  </a:moveTo>
                  <a:cubicBezTo>
                    <a:pt x="0" y="0"/>
                    <a:pt x="6" y="2248"/>
                    <a:pt x="1446" y="2248"/>
                  </a:cubicBezTo>
                  <a:cubicBezTo>
                    <a:pt x="2909" y="2248"/>
                    <a:pt x="2909" y="0"/>
                    <a:pt x="1446" y="0"/>
                  </a:cubicBezTo>
                  <a:cubicBezTo>
                    <a:pt x="1440" y="0"/>
                    <a:pt x="1434" y="0"/>
                    <a:pt x="1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647895" y="435968"/>
              <a:ext cx="93864" cy="73019"/>
            </a:xfrm>
            <a:custGeom>
              <a:avLst/>
              <a:gdLst/>
              <a:ahLst/>
              <a:cxnLst/>
              <a:rect l="l" t="t" r="r" b="b"/>
              <a:pathLst>
                <a:path w="2891" h="2249" extrusionOk="0">
                  <a:moveTo>
                    <a:pt x="1446" y="0"/>
                  </a:moveTo>
                  <a:cubicBezTo>
                    <a:pt x="0" y="0"/>
                    <a:pt x="0" y="2249"/>
                    <a:pt x="1446" y="2249"/>
                  </a:cubicBezTo>
                  <a:cubicBezTo>
                    <a:pt x="2891" y="2249"/>
                    <a:pt x="2891" y="0"/>
                    <a:pt x="1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37633" y="906942"/>
              <a:ext cx="93896" cy="73019"/>
            </a:xfrm>
            <a:custGeom>
              <a:avLst/>
              <a:gdLst/>
              <a:ahLst/>
              <a:cxnLst/>
              <a:rect l="l" t="t" r="r" b="b"/>
              <a:pathLst>
                <a:path w="2892" h="2249" extrusionOk="0">
                  <a:moveTo>
                    <a:pt x="1413" y="0"/>
                  </a:moveTo>
                  <a:cubicBezTo>
                    <a:pt x="1" y="0"/>
                    <a:pt x="12" y="2249"/>
                    <a:pt x="1446" y="2249"/>
                  </a:cubicBezTo>
                  <a:cubicBezTo>
                    <a:pt x="2891" y="2249"/>
                    <a:pt x="2891" y="1"/>
                    <a:pt x="1446" y="1"/>
                  </a:cubicBezTo>
                  <a:cubicBezTo>
                    <a:pt x="1435" y="0"/>
                    <a:pt x="1424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219194" y="4612165"/>
              <a:ext cx="93896" cy="73052"/>
            </a:xfrm>
            <a:custGeom>
              <a:avLst/>
              <a:gdLst/>
              <a:ahLst/>
              <a:cxnLst/>
              <a:rect l="l" t="t" r="r" b="b"/>
              <a:pathLst>
                <a:path w="2892" h="2250" extrusionOk="0">
                  <a:moveTo>
                    <a:pt x="1446" y="1"/>
                  </a:moveTo>
                  <a:cubicBezTo>
                    <a:pt x="1" y="1"/>
                    <a:pt x="1" y="2249"/>
                    <a:pt x="1446" y="2249"/>
                  </a:cubicBezTo>
                  <a:cubicBezTo>
                    <a:pt x="2891" y="2249"/>
                    <a:pt x="2891" y="1"/>
                    <a:pt x="14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81925" y="3678143"/>
              <a:ext cx="138019" cy="97857"/>
            </a:xfrm>
            <a:custGeom>
              <a:avLst/>
              <a:gdLst/>
              <a:ahLst/>
              <a:cxnLst/>
              <a:rect l="l" t="t" r="r" b="b"/>
              <a:pathLst>
                <a:path w="4251" h="3014" extrusionOk="0">
                  <a:moveTo>
                    <a:pt x="2061" y="1"/>
                  </a:moveTo>
                  <a:cubicBezTo>
                    <a:pt x="1729" y="1"/>
                    <a:pt x="1387" y="126"/>
                    <a:pt x="1081" y="424"/>
                  </a:cubicBezTo>
                  <a:cubicBezTo>
                    <a:pt x="0" y="1477"/>
                    <a:pt x="1028" y="3014"/>
                    <a:pt x="2184" y="3014"/>
                  </a:cubicBezTo>
                  <a:cubicBezTo>
                    <a:pt x="2517" y="3014"/>
                    <a:pt x="2861" y="2886"/>
                    <a:pt x="3168" y="2583"/>
                  </a:cubicBezTo>
                  <a:cubicBezTo>
                    <a:pt x="4250" y="1529"/>
                    <a:pt x="3219" y="1"/>
                    <a:pt x="2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57237" y="274088"/>
              <a:ext cx="101234" cy="73409"/>
            </a:xfrm>
            <a:custGeom>
              <a:avLst/>
              <a:gdLst/>
              <a:ahLst/>
              <a:cxnLst/>
              <a:rect l="l" t="t" r="r" b="b"/>
              <a:pathLst>
                <a:path w="3118" h="2261" extrusionOk="0">
                  <a:moveTo>
                    <a:pt x="1593" y="1"/>
                  </a:moveTo>
                  <a:cubicBezTo>
                    <a:pt x="1515" y="1"/>
                    <a:pt x="1433" y="9"/>
                    <a:pt x="1347" y="26"/>
                  </a:cubicBezTo>
                  <a:cubicBezTo>
                    <a:pt x="1" y="262"/>
                    <a:pt x="306" y="2261"/>
                    <a:pt x="1544" y="2261"/>
                  </a:cubicBezTo>
                  <a:cubicBezTo>
                    <a:pt x="1618" y="2261"/>
                    <a:pt x="1695" y="2254"/>
                    <a:pt x="1776" y="2239"/>
                  </a:cubicBezTo>
                  <a:cubicBezTo>
                    <a:pt x="3118" y="1987"/>
                    <a:pt x="2820" y="1"/>
                    <a:pt x="1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40905" y="1683387"/>
              <a:ext cx="141591" cy="98247"/>
            </a:xfrm>
            <a:custGeom>
              <a:avLst/>
              <a:gdLst/>
              <a:ahLst/>
              <a:cxnLst/>
              <a:rect l="l" t="t" r="r" b="b"/>
              <a:pathLst>
                <a:path w="4361" h="3026" extrusionOk="0">
                  <a:moveTo>
                    <a:pt x="2195" y="1"/>
                  </a:moveTo>
                  <a:cubicBezTo>
                    <a:pt x="873" y="1"/>
                    <a:pt x="0" y="1999"/>
                    <a:pt x="1438" y="2816"/>
                  </a:cubicBezTo>
                  <a:cubicBezTo>
                    <a:pt x="1689" y="2962"/>
                    <a:pt x="1936" y="3025"/>
                    <a:pt x="2170" y="3025"/>
                  </a:cubicBezTo>
                  <a:cubicBezTo>
                    <a:pt x="3483" y="3025"/>
                    <a:pt x="4361" y="1014"/>
                    <a:pt x="2937" y="211"/>
                  </a:cubicBezTo>
                  <a:cubicBezTo>
                    <a:pt x="2682" y="65"/>
                    <a:pt x="2431" y="1"/>
                    <a:pt x="2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005565" y="3269174"/>
              <a:ext cx="142110" cy="98799"/>
            </a:xfrm>
            <a:custGeom>
              <a:avLst/>
              <a:gdLst/>
              <a:ahLst/>
              <a:cxnLst/>
              <a:rect l="l" t="t" r="r" b="b"/>
              <a:pathLst>
                <a:path w="4377" h="3043" extrusionOk="0">
                  <a:moveTo>
                    <a:pt x="2210" y="0"/>
                  </a:moveTo>
                  <a:cubicBezTo>
                    <a:pt x="882" y="0"/>
                    <a:pt x="1" y="2007"/>
                    <a:pt x="1442" y="2826"/>
                  </a:cubicBezTo>
                  <a:cubicBezTo>
                    <a:pt x="1699" y="2977"/>
                    <a:pt x="1953" y="3043"/>
                    <a:pt x="2191" y="3043"/>
                  </a:cubicBezTo>
                  <a:cubicBezTo>
                    <a:pt x="3509" y="3043"/>
                    <a:pt x="4377" y="1035"/>
                    <a:pt x="2941" y="204"/>
                  </a:cubicBezTo>
                  <a:cubicBezTo>
                    <a:pt x="2690" y="62"/>
                    <a:pt x="2443" y="0"/>
                    <a:pt x="2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2812" y="1189378"/>
              <a:ext cx="94903" cy="73052"/>
            </a:xfrm>
            <a:custGeom>
              <a:avLst/>
              <a:gdLst/>
              <a:ahLst/>
              <a:cxnLst/>
              <a:rect l="l" t="t" r="r" b="b"/>
              <a:pathLst>
                <a:path w="2923" h="2250" extrusionOk="0">
                  <a:moveTo>
                    <a:pt x="1477" y="0"/>
                  </a:moveTo>
                  <a:cubicBezTo>
                    <a:pt x="31" y="0"/>
                    <a:pt x="1" y="2231"/>
                    <a:pt x="1458" y="2248"/>
                  </a:cubicBezTo>
                  <a:cubicBezTo>
                    <a:pt x="1475" y="2249"/>
                    <a:pt x="1492" y="2249"/>
                    <a:pt x="1508" y="2249"/>
                  </a:cubicBezTo>
                  <a:cubicBezTo>
                    <a:pt x="2922" y="2249"/>
                    <a:pt x="2922" y="18"/>
                    <a:pt x="1494" y="0"/>
                  </a:cubicBezTo>
                  <a:cubicBezTo>
                    <a:pt x="1488" y="0"/>
                    <a:pt x="1482" y="0"/>
                    <a:pt x="1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93967" y="263436"/>
              <a:ext cx="109448" cy="94740"/>
            </a:xfrm>
            <a:custGeom>
              <a:avLst/>
              <a:gdLst/>
              <a:ahLst/>
              <a:cxnLst/>
              <a:rect l="l" t="t" r="r" b="b"/>
              <a:pathLst>
                <a:path w="3371" h="2918" extrusionOk="0">
                  <a:moveTo>
                    <a:pt x="1740" y="0"/>
                  </a:moveTo>
                  <a:cubicBezTo>
                    <a:pt x="881" y="0"/>
                    <a:pt x="0" y="654"/>
                    <a:pt x="204" y="1746"/>
                  </a:cubicBezTo>
                  <a:cubicBezTo>
                    <a:pt x="357" y="2556"/>
                    <a:pt x="988" y="2918"/>
                    <a:pt x="1631" y="2918"/>
                  </a:cubicBezTo>
                  <a:cubicBezTo>
                    <a:pt x="2490" y="2918"/>
                    <a:pt x="3370" y="2274"/>
                    <a:pt x="3166" y="1193"/>
                  </a:cubicBezTo>
                  <a:cubicBezTo>
                    <a:pt x="3013" y="367"/>
                    <a:pt x="2383" y="0"/>
                    <a:pt x="1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39254" y="1369961"/>
              <a:ext cx="140714" cy="98182"/>
            </a:xfrm>
            <a:custGeom>
              <a:avLst/>
              <a:gdLst/>
              <a:ahLst/>
              <a:cxnLst/>
              <a:rect l="l" t="t" r="r" b="b"/>
              <a:pathLst>
                <a:path w="4334" h="3024" extrusionOk="0">
                  <a:moveTo>
                    <a:pt x="2136" y="1"/>
                  </a:moveTo>
                  <a:cubicBezTo>
                    <a:pt x="1855" y="1"/>
                    <a:pt x="1559" y="90"/>
                    <a:pt x="1269" y="299"/>
                  </a:cubicBezTo>
                  <a:cubicBezTo>
                    <a:pt x="0" y="1232"/>
                    <a:pt x="937" y="3024"/>
                    <a:pt x="2178" y="3024"/>
                  </a:cubicBezTo>
                  <a:cubicBezTo>
                    <a:pt x="2456" y="3024"/>
                    <a:pt x="2749" y="2934"/>
                    <a:pt x="3035" y="2726"/>
                  </a:cubicBezTo>
                  <a:cubicBezTo>
                    <a:pt x="4333" y="1792"/>
                    <a:pt x="3391" y="1"/>
                    <a:pt x="2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55907" y="3985065"/>
              <a:ext cx="128734" cy="98019"/>
            </a:xfrm>
            <a:custGeom>
              <a:avLst/>
              <a:gdLst/>
              <a:ahLst/>
              <a:cxnLst/>
              <a:rect l="l" t="t" r="r" b="b"/>
              <a:pathLst>
                <a:path w="3965" h="3019" extrusionOk="0">
                  <a:moveTo>
                    <a:pt x="1985" y="0"/>
                  </a:moveTo>
                  <a:cubicBezTo>
                    <a:pt x="1963" y="0"/>
                    <a:pt x="1940" y="1"/>
                    <a:pt x="1917" y="1"/>
                  </a:cubicBezTo>
                  <a:cubicBezTo>
                    <a:pt x="1" y="89"/>
                    <a:pt x="111" y="3019"/>
                    <a:pt x="1959" y="3019"/>
                  </a:cubicBezTo>
                  <a:cubicBezTo>
                    <a:pt x="1986" y="3019"/>
                    <a:pt x="2014" y="3018"/>
                    <a:pt x="2042" y="3017"/>
                  </a:cubicBezTo>
                  <a:cubicBezTo>
                    <a:pt x="3964" y="2946"/>
                    <a:pt x="3865" y="0"/>
                    <a:pt x="19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36695" y="4244893"/>
              <a:ext cx="125747" cy="97954"/>
            </a:xfrm>
            <a:custGeom>
              <a:avLst/>
              <a:gdLst/>
              <a:ahLst/>
              <a:cxnLst/>
              <a:rect l="l" t="t" r="r" b="b"/>
              <a:pathLst>
                <a:path w="3873" h="3017" extrusionOk="0">
                  <a:moveTo>
                    <a:pt x="1928" y="1"/>
                  </a:moveTo>
                  <a:cubicBezTo>
                    <a:pt x="1" y="1"/>
                    <a:pt x="1" y="3016"/>
                    <a:pt x="1928" y="3016"/>
                  </a:cubicBezTo>
                  <a:cubicBezTo>
                    <a:pt x="3873" y="3016"/>
                    <a:pt x="3873" y="1"/>
                    <a:pt x="1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63813" y="1300788"/>
              <a:ext cx="163290" cy="163460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4527" y="2133325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2361315" y="3202438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44627" y="526050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5980740" y="1886688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9893130">
              <a:off x="536156" y="303146"/>
              <a:ext cx="163330" cy="163432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-7443246">
              <a:off x="6157118" y="4675993"/>
              <a:ext cx="163237" cy="163494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58150" y="4212138"/>
              <a:ext cx="163290" cy="163460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526711">
              <a:off x="2418286" y="4566963"/>
              <a:ext cx="163266" cy="163517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526711">
              <a:off x="6081836" y="3236813"/>
              <a:ext cx="163266" cy="163517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216300" y="502988"/>
              <a:ext cx="163290" cy="163460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2867110">
              <a:off x="8174091" y="2197646"/>
              <a:ext cx="163251" cy="163345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8350227" y="393488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24052" y="4361875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 txBox="1">
            <a:spLocks noGrp="1"/>
          </p:cNvSpPr>
          <p:nvPr>
            <p:ph type="ctrTitle"/>
          </p:nvPr>
        </p:nvSpPr>
        <p:spPr>
          <a:xfrm>
            <a:off x="2798064" y="1143000"/>
            <a:ext cx="3090600" cy="27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ubTitle" idx="1"/>
          </p:nvPr>
        </p:nvSpPr>
        <p:spPr>
          <a:xfrm>
            <a:off x="4398264" y="3648456"/>
            <a:ext cx="1490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2"/>
          </p:nvPr>
        </p:nvSpPr>
        <p:spPr>
          <a:xfrm>
            <a:off x="3337560" y="914400"/>
            <a:ext cx="1243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093976" y="2221992"/>
            <a:ext cx="219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2432304" y="1033272"/>
            <a:ext cx="1856100" cy="9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746504" y="3319272"/>
            <a:ext cx="25419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184015" y="205395"/>
            <a:ext cx="8771016" cy="4835372"/>
            <a:chOff x="184015" y="205395"/>
            <a:chExt cx="8771016" cy="4835372"/>
          </a:xfrm>
        </p:grpSpPr>
        <p:sp>
          <p:nvSpPr>
            <p:cNvPr id="45" name="Google Shape;45;p3"/>
            <p:cNvSpPr/>
            <p:nvPr/>
          </p:nvSpPr>
          <p:spPr>
            <a:xfrm flipH="1">
              <a:off x="1931377" y="205395"/>
              <a:ext cx="103799" cy="73149"/>
            </a:xfrm>
            <a:custGeom>
              <a:avLst/>
              <a:gdLst/>
              <a:ahLst/>
              <a:cxnLst/>
              <a:rect l="l" t="t" r="r" b="b"/>
              <a:pathLst>
                <a:path w="3197" h="2253" extrusionOk="0">
                  <a:moveTo>
                    <a:pt x="1537" y="0"/>
                  </a:moveTo>
                  <a:cubicBezTo>
                    <a:pt x="1290" y="0"/>
                    <a:pt x="1034" y="93"/>
                    <a:pt x="806" y="313"/>
                  </a:cubicBezTo>
                  <a:cubicBezTo>
                    <a:pt x="1" y="1105"/>
                    <a:pt x="773" y="2252"/>
                    <a:pt x="1642" y="2252"/>
                  </a:cubicBezTo>
                  <a:cubicBezTo>
                    <a:pt x="1890" y="2252"/>
                    <a:pt x="2146" y="2159"/>
                    <a:pt x="2376" y="1937"/>
                  </a:cubicBezTo>
                  <a:cubicBezTo>
                    <a:pt x="3197" y="1158"/>
                    <a:pt x="2413" y="0"/>
                    <a:pt x="1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800000" flipH="1">
              <a:off x="1837469" y="4760970"/>
              <a:ext cx="93896" cy="73052"/>
            </a:xfrm>
            <a:custGeom>
              <a:avLst/>
              <a:gdLst/>
              <a:ahLst/>
              <a:cxnLst/>
              <a:rect l="l" t="t" r="r" b="b"/>
              <a:pathLst>
                <a:path w="2892" h="2250" extrusionOk="0">
                  <a:moveTo>
                    <a:pt x="1446" y="1"/>
                  </a:moveTo>
                  <a:cubicBezTo>
                    <a:pt x="1" y="1"/>
                    <a:pt x="1" y="2249"/>
                    <a:pt x="1446" y="2249"/>
                  </a:cubicBezTo>
                  <a:cubicBezTo>
                    <a:pt x="2891" y="2249"/>
                    <a:pt x="2891" y="1"/>
                    <a:pt x="1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45754" y="1924061"/>
              <a:ext cx="140714" cy="98182"/>
            </a:xfrm>
            <a:custGeom>
              <a:avLst/>
              <a:gdLst/>
              <a:ahLst/>
              <a:cxnLst/>
              <a:rect l="l" t="t" r="r" b="b"/>
              <a:pathLst>
                <a:path w="4334" h="3024" extrusionOk="0">
                  <a:moveTo>
                    <a:pt x="2136" y="1"/>
                  </a:moveTo>
                  <a:cubicBezTo>
                    <a:pt x="1855" y="1"/>
                    <a:pt x="1559" y="90"/>
                    <a:pt x="1269" y="299"/>
                  </a:cubicBezTo>
                  <a:cubicBezTo>
                    <a:pt x="0" y="1232"/>
                    <a:pt x="937" y="3024"/>
                    <a:pt x="2178" y="3024"/>
                  </a:cubicBezTo>
                  <a:cubicBezTo>
                    <a:pt x="2456" y="3024"/>
                    <a:pt x="2749" y="2934"/>
                    <a:pt x="3035" y="2726"/>
                  </a:cubicBezTo>
                  <a:cubicBezTo>
                    <a:pt x="4333" y="1792"/>
                    <a:pt x="3391" y="1"/>
                    <a:pt x="2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84015" y="1954113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223777" y="4748763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2719652" y="4714013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>
              <a:off x="8623477" y="264025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1280466">
              <a:off x="8767616" y="4715804"/>
              <a:ext cx="163266" cy="163365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9519534">
              <a:off x="5597616" y="251192"/>
              <a:ext cx="163266" cy="163365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-9519534">
              <a:off x="241078" y="296742"/>
              <a:ext cx="163266" cy="163365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1280466">
              <a:off x="237466" y="4651067"/>
              <a:ext cx="163266" cy="163365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6"/>
          <p:cNvGrpSpPr/>
          <p:nvPr/>
        </p:nvGrpSpPr>
        <p:grpSpPr>
          <a:xfrm>
            <a:off x="240434" y="132647"/>
            <a:ext cx="8464443" cy="4924912"/>
            <a:chOff x="240434" y="132647"/>
            <a:chExt cx="8464443" cy="4924912"/>
          </a:xfrm>
        </p:grpSpPr>
        <p:grpSp>
          <p:nvGrpSpPr>
            <p:cNvPr id="109" name="Google Shape;109;p6"/>
            <p:cNvGrpSpPr/>
            <p:nvPr/>
          </p:nvGrpSpPr>
          <p:grpSpPr>
            <a:xfrm>
              <a:off x="240434" y="4749125"/>
              <a:ext cx="8448640" cy="308434"/>
              <a:chOff x="240434" y="4749125"/>
              <a:chExt cx="8448640" cy="308434"/>
            </a:xfrm>
          </p:grpSpPr>
          <p:sp>
            <p:nvSpPr>
              <p:cNvPr id="110" name="Google Shape;110;p6"/>
              <p:cNvSpPr/>
              <p:nvPr/>
            </p:nvSpPr>
            <p:spPr>
              <a:xfrm rot="10800000">
                <a:off x="7191283" y="4809163"/>
                <a:ext cx="81504" cy="63411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250" extrusionOk="0">
                    <a:moveTo>
                      <a:pt x="1446" y="1"/>
                    </a:moveTo>
                    <a:cubicBezTo>
                      <a:pt x="1" y="1"/>
                      <a:pt x="1" y="2249"/>
                      <a:pt x="1446" y="2249"/>
                    </a:cubicBezTo>
                    <a:cubicBezTo>
                      <a:pt x="2891" y="2249"/>
                      <a:pt x="2891" y="1"/>
                      <a:pt x="14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 rot="10800000">
                <a:off x="2920651" y="4963252"/>
                <a:ext cx="90099" cy="6349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2253" extrusionOk="0">
                    <a:moveTo>
                      <a:pt x="1537" y="0"/>
                    </a:moveTo>
                    <a:cubicBezTo>
                      <a:pt x="1290" y="0"/>
                      <a:pt x="1034" y="93"/>
                      <a:pt x="806" y="313"/>
                    </a:cubicBezTo>
                    <a:cubicBezTo>
                      <a:pt x="1" y="1105"/>
                      <a:pt x="773" y="2252"/>
                      <a:pt x="1642" y="2252"/>
                    </a:cubicBezTo>
                    <a:cubicBezTo>
                      <a:pt x="1890" y="2252"/>
                      <a:pt x="2146" y="2159"/>
                      <a:pt x="2376" y="1937"/>
                    </a:cubicBezTo>
                    <a:cubicBezTo>
                      <a:pt x="3197" y="1158"/>
                      <a:pt x="2413" y="0"/>
                      <a:pt x="1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 rot="10800000">
                <a:off x="8579443" y="4798338"/>
                <a:ext cx="109630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3017" extrusionOk="0">
                    <a:moveTo>
                      <a:pt x="1945" y="1"/>
                    </a:moveTo>
                    <a:cubicBezTo>
                      <a:pt x="0" y="1"/>
                      <a:pt x="0" y="3016"/>
                      <a:pt x="1945" y="3016"/>
                    </a:cubicBezTo>
                    <a:cubicBezTo>
                      <a:pt x="3890" y="3016"/>
                      <a:pt x="3890" y="1"/>
                      <a:pt x="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 rot="10800000">
                <a:off x="5036470" y="4852634"/>
                <a:ext cx="109151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3017" extrusionOk="0">
                    <a:moveTo>
                      <a:pt x="1928" y="1"/>
                    </a:moveTo>
                    <a:cubicBezTo>
                      <a:pt x="1" y="1"/>
                      <a:pt x="1" y="3016"/>
                      <a:pt x="1928" y="3016"/>
                    </a:cubicBezTo>
                    <a:cubicBezTo>
                      <a:pt x="3873" y="3016"/>
                      <a:pt x="3873" y="1"/>
                      <a:pt x="19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 flipH="1">
                <a:off x="1563915" y="4749125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6107065" y="4749125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 rot="10800000">
                <a:off x="3737250" y="4777625"/>
                <a:ext cx="163290" cy="163460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 rot="9348928">
                <a:off x="266721" y="4777599"/>
                <a:ext cx="163286" cy="163534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 rot="8668247">
                <a:off x="7942850" y="4861840"/>
                <a:ext cx="163376" cy="163466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19;p6"/>
            <p:cNvGrpSpPr/>
            <p:nvPr/>
          </p:nvGrpSpPr>
          <p:grpSpPr>
            <a:xfrm>
              <a:off x="250193" y="132647"/>
              <a:ext cx="8454683" cy="376075"/>
              <a:chOff x="250193" y="132647"/>
              <a:chExt cx="8454683" cy="376075"/>
            </a:xfrm>
          </p:grpSpPr>
          <p:sp>
            <p:nvSpPr>
              <p:cNvPr id="120" name="Google Shape;120;p6"/>
              <p:cNvSpPr/>
              <p:nvPr/>
            </p:nvSpPr>
            <p:spPr>
              <a:xfrm>
                <a:off x="6461917" y="132647"/>
                <a:ext cx="90099" cy="6349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2253" extrusionOk="0">
                    <a:moveTo>
                      <a:pt x="1537" y="0"/>
                    </a:moveTo>
                    <a:cubicBezTo>
                      <a:pt x="1290" y="0"/>
                      <a:pt x="1034" y="93"/>
                      <a:pt x="806" y="313"/>
                    </a:cubicBezTo>
                    <a:cubicBezTo>
                      <a:pt x="1" y="1105"/>
                      <a:pt x="773" y="2252"/>
                      <a:pt x="1642" y="2252"/>
                    </a:cubicBezTo>
                    <a:cubicBezTo>
                      <a:pt x="1890" y="2252"/>
                      <a:pt x="2146" y="2159"/>
                      <a:pt x="2376" y="1937"/>
                    </a:cubicBezTo>
                    <a:cubicBezTo>
                      <a:pt x="3197" y="1158"/>
                      <a:pt x="2413" y="0"/>
                      <a:pt x="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250193" y="352230"/>
                <a:ext cx="109630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3017" extrusionOk="0">
                    <a:moveTo>
                      <a:pt x="1945" y="1"/>
                    </a:moveTo>
                    <a:cubicBezTo>
                      <a:pt x="0" y="1"/>
                      <a:pt x="0" y="3016"/>
                      <a:pt x="1945" y="3016"/>
                    </a:cubicBezTo>
                    <a:cubicBezTo>
                      <a:pt x="3890" y="3016"/>
                      <a:pt x="3890" y="1"/>
                      <a:pt x="1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4327046" y="297934"/>
                <a:ext cx="109151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3017" extrusionOk="0">
                    <a:moveTo>
                      <a:pt x="1928" y="1"/>
                    </a:moveTo>
                    <a:cubicBezTo>
                      <a:pt x="1" y="1"/>
                      <a:pt x="1" y="3016"/>
                      <a:pt x="1928" y="3016"/>
                    </a:cubicBezTo>
                    <a:cubicBezTo>
                      <a:pt x="3873" y="3016"/>
                      <a:pt x="3873" y="1"/>
                      <a:pt x="19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2199880" y="363021"/>
                <a:ext cx="81504" cy="63411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250" extrusionOk="0">
                    <a:moveTo>
                      <a:pt x="1446" y="1"/>
                    </a:moveTo>
                    <a:cubicBezTo>
                      <a:pt x="1" y="1"/>
                      <a:pt x="1" y="2249"/>
                      <a:pt x="1446" y="2249"/>
                    </a:cubicBezTo>
                    <a:cubicBezTo>
                      <a:pt x="2891" y="2249"/>
                      <a:pt x="2891" y="1"/>
                      <a:pt x="14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3099715" y="194463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 rot="10800000">
                <a:off x="1137850" y="210275"/>
                <a:ext cx="163290" cy="163460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 flipH="1">
                <a:off x="7402765" y="194425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5719938" y="312988"/>
                <a:ext cx="163290" cy="163460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8668247">
                <a:off x="8509212" y="313003"/>
                <a:ext cx="163376" cy="163466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1755648" y="539496"/>
            <a:ext cx="56328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3"/>
          <p:cNvGrpSpPr/>
          <p:nvPr/>
        </p:nvGrpSpPr>
        <p:grpSpPr>
          <a:xfrm>
            <a:off x="240434" y="132647"/>
            <a:ext cx="8464443" cy="4924912"/>
            <a:chOff x="240434" y="132647"/>
            <a:chExt cx="8464443" cy="4924912"/>
          </a:xfrm>
        </p:grpSpPr>
        <p:grpSp>
          <p:nvGrpSpPr>
            <p:cNvPr id="231" name="Google Shape;231;p13"/>
            <p:cNvGrpSpPr/>
            <p:nvPr/>
          </p:nvGrpSpPr>
          <p:grpSpPr>
            <a:xfrm>
              <a:off x="240434" y="4749125"/>
              <a:ext cx="8448640" cy="308434"/>
              <a:chOff x="240434" y="4749125"/>
              <a:chExt cx="8448640" cy="308434"/>
            </a:xfrm>
          </p:grpSpPr>
          <p:sp>
            <p:nvSpPr>
              <p:cNvPr id="232" name="Google Shape;232;p13"/>
              <p:cNvSpPr/>
              <p:nvPr/>
            </p:nvSpPr>
            <p:spPr>
              <a:xfrm rot="10800000">
                <a:off x="7191283" y="4809163"/>
                <a:ext cx="81504" cy="63411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250" extrusionOk="0">
                    <a:moveTo>
                      <a:pt x="1446" y="1"/>
                    </a:moveTo>
                    <a:cubicBezTo>
                      <a:pt x="1" y="1"/>
                      <a:pt x="1" y="2249"/>
                      <a:pt x="1446" y="2249"/>
                    </a:cubicBezTo>
                    <a:cubicBezTo>
                      <a:pt x="2891" y="2249"/>
                      <a:pt x="2891" y="1"/>
                      <a:pt x="14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 rot="10800000">
                <a:off x="2920651" y="4963252"/>
                <a:ext cx="90099" cy="6349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2253" extrusionOk="0">
                    <a:moveTo>
                      <a:pt x="1537" y="0"/>
                    </a:moveTo>
                    <a:cubicBezTo>
                      <a:pt x="1290" y="0"/>
                      <a:pt x="1034" y="93"/>
                      <a:pt x="806" y="313"/>
                    </a:cubicBezTo>
                    <a:cubicBezTo>
                      <a:pt x="1" y="1105"/>
                      <a:pt x="773" y="2252"/>
                      <a:pt x="1642" y="2252"/>
                    </a:cubicBezTo>
                    <a:cubicBezTo>
                      <a:pt x="1890" y="2252"/>
                      <a:pt x="2146" y="2159"/>
                      <a:pt x="2376" y="1937"/>
                    </a:cubicBezTo>
                    <a:cubicBezTo>
                      <a:pt x="3197" y="1158"/>
                      <a:pt x="2413" y="0"/>
                      <a:pt x="1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 rot="10800000">
                <a:off x="8579443" y="4798338"/>
                <a:ext cx="109630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3017" extrusionOk="0">
                    <a:moveTo>
                      <a:pt x="1945" y="1"/>
                    </a:moveTo>
                    <a:cubicBezTo>
                      <a:pt x="0" y="1"/>
                      <a:pt x="0" y="3016"/>
                      <a:pt x="1945" y="3016"/>
                    </a:cubicBezTo>
                    <a:cubicBezTo>
                      <a:pt x="3890" y="3016"/>
                      <a:pt x="3890" y="1"/>
                      <a:pt x="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 rot="10800000">
                <a:off x="5036470" y="4852634"/>
                <a:ext cx="109151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3017" extrusionOk="0">
                    <a:moveTo>
                      <a:pt x="1928" y="1"/>
                    </a:moveTo>
                    <a:cubicBezTo>
                      <a:pt x="1" y="1"/>
                      <a:pt x="1" y="3016"/>
                      <a:pt x="1928" y="3016"/>
                    </a:cubicBezTo>
                    <a:cubicBezTo>
                      <a:pt x="3873" y="3016"/>
                      <a:pt x="3873" y="1"/>
                      <a:pt x="19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 flipH="1">
                <a:off x="1563915" y="4749125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6107065" y="4749125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 rot="10800000">
                <a:off x="3737250" y="4777625"/>
                <a:ext cx="163290" cy="163460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 rot="9348928">
                <a:off x="266721" y="4777599"/>
                <a:ext cx="163286" cy="163534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 rot="8668247">
                <a:off x="7942850" y="4861840"/>
                <a:ext cx="163376" cy="163466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13"/>
            <p:cNvGrpSpPr/>
            <p:nvPr/>
          </p:nvGrpSpPr>
          <p:grpSpPr>
            <a:xfrm>
              <a:off x="250193" y="132647"/>
              <a:ext cx="8454683" cy="376075"/>
              <a:chOff x="250193" y="132647"/>
              <a:chExt cx="8454683" cy="376075"/>
            </a:xfrm>
          </p:grpSpPr>
          <p:sp>
            <p:nvSpPr>
              <p:cNvPr id="242" name="Google Shape;242;p13"/>
              <p:cNvSpPr/>
              <p:nvPr/>
            </p:nvSpPr>
            <p:spPr>
              <a:xfrm>
                <a:off x="6461917" y="132647"/>
                <a:ext cx="90099" cy="6349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2253" extrusionOk="0">
                    <a:moveTo>
                      <a:pt x="1537" y="0"/>
                    </a:moveTo>
                    <a:cubicBezTo>
                      <a:pt x="1290" y="0"/>
                      <a:pt x="1034" y="93"/>
                      <a:pt x="806" y="313"/>
                    </a:cubicBezTo>
                    <a:cubicBezTo>
                      <a:pt x="1" y="1105"/>
                      <a:pt x="773" y="2252"/>
                      <a:pt x="1642" y="2252"/>
                    </a:cubicBezTo>
                    <a:cubicBezTo>
                      <a:pt x="1890" y="2252"/>
                      <a:pt x="2146" y="2159"/>
                      <a:pt x="2376" y="1937"/>
                    </a:cubicBezTo>
                    <a:cubicBezTo>
                      <a:pt x="3197" y="1158"/>
                      <a:pt x="2413" y="0"/>
                      <a:pt x="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250193" y="352230"/>
                <a:ext cx="109630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3017" extrusionOk="0">
                    <a:moveTo>
                      <a:pt x="1945" y="1"/>
                    </a:moveTo>
                    <a:cubicBezTo>
                      <a:pt x="0" y="1"/>
                      <a:pt x="0" y="3016"/>
                      <a:pt x="1945" y="3016"/>
                    </a:cubicBezTo>
                    <a:cubicBezTo>
                      <a:pt x="3890" y="3016"/>
                      <a:pt x="3890" y="1"/>
                      <a:pt x="1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4327046" y="297934"/>
                <a:ext cx="109151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3017" extrusionOk="0">
                    <a:moveTo>
                      <a:pt x="1928" y="1"/>
                    </a:moveTo>
                    <a:cubicBezTo>
                      <a:pt x="1" y="1"/>
                      <a:pt x="1" y="3016"/>
                      <a:pt x="1928" y="3016"/>
                    </a:cubicBezTo>
                    <a:cubicBezTo>
                      <a:pt x="3873" y="3016"/>
                      <a:pt x="3873" y="1"/>
                      <a:pt x="19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2199880" y="363021"/>
                <a:ext cx="81504" cy="63411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250" extrusionOk="0">
                    <a:moveTo>
                      <a:pt x="1446" y="1"/>
                    </a:moveTo>
                    <a:cubicBezTo>
                      <a:pt x="1" y="1"/>
                      <a:pt x="1" y="2249"/>
                      <a:pt x="1446" y="2249"/>
                    </a:cubicBezTo>
                    <a:cubicBezTo>
                      <a:pt x="2891" y="2249"/>
                      <a:pt x="2891" y="1"/>
                      <a:pt x="14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3099715" y="194463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 rot="10800000">
                <a:off x="1137850" y="210275"/>
                <a:ext cx="163290" cy="163460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 flipH="1">
                <a:off x="7402765" y="194425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5719938" y="312988"/>
                <a:ext cx="163290" cy="163460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 rot="8668247">
                <a:off x="8509212" y="313003"/>
                <a:ext cx="163376" cy="163466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14"/>
          <p:cNvGrpSpPr/>
          <p:nvPr/>
        </p:nvGrpSpPr>
        <p:grpSpPr>
          <a:xfrm>
            <a:off x="184015" y="205395"/>
            <a:ext cx="8771016" cy="4835372"/>
            <a:chOff x="184015" y="205395"/>
            <a:chExt cx="8771016" cy="4835372"/>
          </a:xfrm>
        </p:grpSpPr>
        <p:sp>
          <p:nvSpPr>
            <p:cNvPr id="253" name="Google Shape;253;p14"/>
            <p:cNvSpPr/>
            <p:nvPr/>
          </p:nvSpPr>
          <p:spPr>
            <a:xfrm flipH="1">
              <a:off x="1931377" y="205395"/>
              <a:ext cx="103799" cy="73149"/>
            </a:xfrm>
            <a:custGeom>
              <a:avLst/>
              <a:gdLst/>
              <a:ahLst/>
              <a:cxnLst/>
              <a:rect l="l" t="t" r="r" b="b"/>
              <a:pathLst>
                <a:path w="3197" h="2253" extrusionOk="0">
                  <a:moveTo>
                    <a:pt x="1537" y="0"/>
                  </a:moveTo>
                  <a:cubicBezTo>
                    <a:pt x="1290" y="0"/>
                    <a:pt x="1034" y="93"/>
                    <a:pt x="806" y="313"/>
                  </a:cubicBezTo>
                  <a:cubicBezTo>
                    <a:pt x="1" y="1105"/>
                    <a:pt x="773" y="2252"/>
                    <a:pt x="1642" y="2252"/>
                  </a:cubicBezTo>
                  <a:cubicBezTo>
                    <a:pt x="1890" y="2252"/>
                    <a:pt x="2146" y="2159"/>
                    <a:pt x="2376" y="1937"/>
                  </a:cubicBezTo>
                  <a:cubicBezTo>
                    <a:pt x="3197" y="1158"/>
                    <a:pt x="2413" y="0"/>
                    <a:pt x="1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 rot="10800000" flipH="1">
              <a:off x="1837469" y="4760970"/>
              <a:ext cx="93896" cy="73052"/>
            </a:xfrm>
            <a:custGeom>
              <a:avLst/>
              <a:gdLst/>
              <a:ahLst/>
              <a:cxnLst/>
              <a:rect l="l" t="t" r="r" b="b"/>
              <a:pathLst>
                <a:path w="2892" h="2250" extrusionOk="0">
                  <a:moveTo>
                    <a:pt x="1446" y="1"/>
                  </a:moveTo>
                  <a:cubicBezTo>
                    <a:pt x="1" y="1"/>
                    <a:pt x="1" y="2249"/>
                    <a:pt x="1446" y="2249"/>
                  </a:cubicBezTo>
                  <a:cubicBezTo>
                    <a:pt x="2891" y="2249"/>
                    <a:pt x="2891" y="1"/>
                    <a:pt x="1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8645754" y="1924061"/>
              <a:ext cx="140714" cy="98182"/>
            </a:xfrm>
            <a:custGeom>
              <a:avLst/>
              <a:gdLst/>
              <a:ahLst/>
              <a:cxnLst/>
              <a:rect l="l" t="t" r="r" b="b"/>
              <a:pathLst>
                <a:path w="4334" h="3024" extrusionOk="0">
                  <a:moveTo>
                    <a:pt x="2136" y="1"/>
                  </a:moveTo>
                  <a:cubicBezTo>
                    <a:pt x="1855" y="1"/>
                    <a:pt x="1559" y="90"/>
                    <a:pt x="1269" y="299"/>
                  </a:cubicBezTo>
                  <a:cubicBezTo>
                    <a:pt x="0" y="1232"/>
                    <a:pt x="937" y="3024"/>
                    <a:pt x="2178" y="3024"/>
                  </a:cubicBezTo>
                  <a:cubicBezTo>
                    <a:pt x="2456" y="3024"/>
                    <a:pt x="2749" y="2934"/>
                    <a:pt x="3035" y="2726"/>
                  </a:cubicBezTo>
                  <a:cubicBezTo>
                    <a:pt x="4333" y="1792"/>
                    <a:pt x="3391" y="1"/>
                    <a:pt x="2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184015" y="1954113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223777" y="4748763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 flipH="1">
              <a:off x="2719652" y="4714013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 flipH="1">
              <a:off x="8623477" y="264025"/>
              <a:ext cx="277392" cy="292005"/>
            </a:xfrm>
            <a:custGeom>
              <a:avLst/>
              <a:gdLst/>
              <a:ahLst/>
              <a:cxnLst/>
              <a:rect l="l" t="t" r="r" b="b"/>
              <a:pathLst>
                <a:path w="138696" h="148414" extrusionOk="0">
                  <a:moveTo>
                    <a:pt x="76224" y="1"/>
                  </a:moveTo>
                  <a:cubicBezTo>
                    <a:pt x="74952" y="1"/>
                    <a:pt x="73675" y="712"/>
                    <a:pt x="73156" y="2224"/>
                  </a:cubicBezTo>
                  <a:lnTo>
                    <a:pt x="59021" y="45868"/>
                  </a:lnTo>
                  <a:cubicBezTo>
                    <a:pt x="58625" y="47214"/>
                    <a:pt x="57316" y="48074"/>
                    <a:pt x="55936" y="48074"/>
                  </a:cubicBezTo>
                  <a:cubicBezTo>
                    <a:pt x="55519" y="48074"/>
                    <a:pt x="55095" y="47996"/>
                    <a:pt x="54687" y="47828"/>
                  </a:cubicBezTo>
                  <a:lnTo>
                    <a:pt x="12592" y="29772"/>
                  </a:lnTo>
                  <a:cubicBezTo>
                    <a:pt x="12109" y="29539"/>
                    <a:pt x="11634" y="29434"/>
                    <a:pt x="11183" y="29434"/>
                  </a:cubicBezTo>
                  <a:cubicBezTo>
                    <a:pt x="8644" y="29434"/>
                    <a:pt x="6878" y="32741"/>
                    <a:pt x="8980" y="34931"/>
                  </a:cubicBezTo>
                  <a:lnTo>
                    <a:pt x="39624" y="68979"/>
                  </a:lnTo>
                  <a:cubicBezTo>
                    <a:pt x="40965" y="70320"/>
                    <a:pt x="40759" y="72590"/>
                    <a:pt x="39211" y="73725"/>
                  </a:cubicBezTo>
                  <a:lnTo>
                    <a:pt x="2480" y="101170"/>
                  </a:lnTo>
                  <a:cubicBezTo>
                    <a:pt x="0" y="103077"/>
                    <a:pt x="1488" y="106925"/>
                    <a:pt x="4336" y="106925"/>
                  </a:cubicBezTo>
                  <a:cubicBezTo>
                    <a:pt x="4568" y="106925"/>
                    <a:pt x="4810" y="106899"/>
                    <a:pt x="5060" y="106844"/>
                  </a:cubicBezTo>
                  <a:lnTo>
                    <a:pt x="49838" y="97249"/>
                  </a:lnTo>
                  <a:cubicBezTo>
                    <a:pt x="50066" y="97198"/>
                    <a:pt x="50295" y="97174"/>
                    <a:pt x="50520" y="97174"/>
                  </a:cubicBezTo>
                  <a:cubicBezTo>
                    <a:pt x="52127" y="97174"/>
                    <a:pt x="53578" y="98406"/>
                    <a:pt x="53759" y="100035"/>
                  </a:cubicBezTo>
                  <a:lnTo>
                    <a:pt x="59124" y="145535"/>
                  </a:lnTo>
                  <a:cubicBezTo>
                    <a:pt x="59346" y="147422"/>
                    <a:pt x="60851" y="148413"/>
                    <a:pt x="62355" y="148413"/>
                  </a:cubicBezTo>
                  <a:cubicBezTo>
                    <a:pt x="63648" y="148413"/>
                    <a:pt x="64941" y="147681"/>
                    <a:pt x="65418" y="146154"/>
                  </a:cubicBezTo>
                  <a:lnTo>
                    <a:pt x="79553" y="102511"/>
                  </a:lnTo>
                  <a:cubicBezTo>
                    <a:pt x="80016" y="101199"/>
                    <a:pt x="81229" y="100349"/>
                    <a:pt x="82545" y="100349"/>
                  </a:cubicBezTo>
                  <a:cubicBezTo>
                    <a:pt x="82988" y="100349"/>
                    <a:pt x="83444" y="100446"/>
                    <a:pt x="83886" y="100654"/>
                  </a:cubicBezTo>
                  <a:lnTo>
                    <a:pt x="125982" y="118710"/>
                  </a:lnTo>
                  <a:cubicBezTo>
                    <a:pt x="126434" y="118894"/>
                    <a:pt x="126877" y="118977"/>
                    <a:pt x="127299" y="118977"/>
                  </a:cubicBezTo>
                  <a:cubicBezTo>
                    <a:pt x="129950" y="118977"/>
                    <a:pt x="131744" y="115688"/>
                    <a:pt x="129696" y="113551"/>
                  </a:cubicBezTo>
                  <a:lnTo>
                    <a:pt x="98950" y="79503"/>
                  </a:lnTo>
                  <a:cubicBezTo>
                    <a:pt x="97712" y="78058"/>
                    <a:pt x="97918" y="75892"/>
                    <a:pt x="99466" y="74757"/>
                  </a:cubicBezTo>
                  <a:lnTo>
                    <a:pt x="136093" y="47312"/>
                  </a:lnTo>
                  <a:cubicBezTo>
                    <a:pt x="138696" y="45384"/>
                    <a:pt x="137155" y="41474"/>
                    <a:pt x="134164" y="41474"/>
                  </a:cubicBezTo>
                  <a:cubicBezTo>
                    <a:pt x="133954" y="41474"/>
                    <a:pt x="133737" y="41494"/>
                    <a:pt x="133514" y="41534"/>
                  </a:cubicBezTo>
                  <a:lnTo>
                    <a:pt x="88735" y="51129"/>
                  </a:lnTo>
                  <a:cubicBezTo>
                    <a:pt x="88494" y="51183"/>
                    <a:pt x="88253" y="51209"/>
                    <a:pt x="88016" y="51209"/>
                  </a:cubicBezTo>
                  <a:cubicBezTo>
                    <a:pt x="86424" y="51209"/>
                    <a:pt x="84994" y="50050"/>
                    <a:pt x="84815" y="48344"/>
                  </a:cubicBezTo>
                  <a:lnTo>
                    <a:pt x="79449" y="2843"/>
                  </a:lnTo>
                  <a:cubicBezTo>
                    <a:pt x="79226" y="998"/>
                    <a:pt x="77729" y="1"/>
                    <a:pt x="7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rot="1280466">
              <a:off x="8767616" y="4715804"/>
              <a:ext cx="163266" cy="163365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-9519534">
              <a:off x="5597616" y="251192"/>
              <a:ext cx="163266" cy="163365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-9519534">
              <a:off x="241078" y="296742"/>
              <a:ext cx="163266" cy="163365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rot="1280466">
              <a:off x="237466" y="4651067"/>
              <a:ext cx="163266" cy="163365"/>
            </a:xfrm>
            <a:custGeom>
              <a:avLst/>
              <a:gdLst/>
              <a:ahLst/>
              <a:cxnLst/>
              <a:rect l="l" t="t" r="r" b="b"/>
              <a:pathLst>
                <a:path w="83099" h="78024" extrusionOk="0">
                  <a:moveTo>
                    <a:pt x="22179" y="0"/>
                  </a:moveTo>
                  <a:cubicBezTo>
                    <a:pt x="19586" y="0"/>
                    <a:pt x="17190" y="2467"/>
                    <a:pt x="17953" y="5442"/>
                  </a:cubicBezTo>
                  <a:lnTo>
                    <a:pt x="23112" y="25562"/>
                  </a:lnTo>
                  <a:cubicBezTo>
                    <a:pt x="23628" y="27316"/>
                    <a:pt x="22906" y="29173"/>
                    <a:pt x="21358" y="30205"/>
                  </a:cubicBezTo>
                  <a:lnTo>
                    <a:pt x="3509" y="41864"/>
                  </a:lnTo>
                  <a:cubicBezTo>
                    <a:pt x="1" y="44133"/>
                    <a:pt x="1445" y="49499"/>
                    <a:pt x="5572" y="49705"/>
                  </a:cubicBezTo>
                  <a:lnTo>
                    <a:pt x="26620" y="50943"/>
                  </a:lnTo>
                  <a:cubicBezTo>
                    <a:pt x="28477" y="51046"/>
                    <a:pt x="30025" y="52387"/>
                    <a:pt x="30438" y="54245"/>
                  </a:cubicBezTo>
                  <a:lnTo>
                    <a:pt x="35596" y="74777"/>
                  </a:lnTo>
                  <a:cubicBezTo>
                    <a:pt x="36142" y="76906"/>
                    <a:pt x="37988" y="78024"/>
                    <a:pt x="39835" y="78024"/>
                  </a:cubicBezTo>
                  <a:cubicBezTo>
                    <a:pt x="41478" y="78024"/>
                    <a:pt x="43122" y="77139"/>
                    <a:pt x="43850" y="75292"/>
                  </a:cubicBezTo>
                  <a:lnTo>
                    <a:pt x="51795" y="55586"/>
                  </a:lnTo>
                  <a:cubicBezTo>
                    <a:pt x="52484" y="53912"/>
                    <a:pt x="54019" y="52896"/>
                    <a:pt x="55861" y="52896"/>
                  </a:cubicBezTo>
                  <a:cubicBezTo>
                    <a:pt x="55949" y="52896"/>
                    <a:pt x="56038" y="52899"/>
                    <a:pt x="56128" y="52903"/>
                  </a:cubicBezTo>
                  <a:lnTo>
                    <a:pt x="76867" y="54451"/>
                  </a:lnTo>
                  <a:cubicBezTo>
                    <a:pt x="76949" y="54455"/>
                    <a:pt x="77030" y="54457"/>
                    <a:pt x="77111" y="54457"/>
                  </a:cubicBezTo>
                  <a:cubicBezTo>
                    <a:pt x="81078" y="54457"/>
                    <a:pt x="83099" y="49546"/>
                    <a:pt x="80065" y="46816"/>
                  </a:cubicBezTo>
                  <a:lnTo>
                    <a:pt x="63970" y="33094"/>
                  </a:lnTo>
                  <a:cubicBezTo>
                    <a:pt x="62525" y="31959"/>
                    <a:pt x="62009" y="29998"/>
                    <a:pt x="62732" y="28244"/>
                  </a:cubicBezTo>
                  <a:lnTo>
                    <a:pt x="70367" y="8950"/>
                  </a:lnTo>
                  <a:cubicBezTo>
                    <a:pt x="71587" y="5858"/>
                    <a:pt x="69213" y="2893"/>
                    <a:pt x="66383" y="2893"/>
                  </a:cubicBezTo>
                  <a:cubicBezTo>
                    <a:pt x="65626" y="2893"/>
                    <a:pt x="64835" y="3106"/>
                    <a:pt x="64073" y="3585"/>
                  </a:cubicBezTo>
                  <a:lnTo>
                    <a:pt x="46327" y="14522"/>
                  </a:lnTo>
                  <a:cubicBezTo>
                    <a:pt x="45584" y="14940"/>
                    <a:pt x="44778" y="15149"/>
                    <a:pt x="43995" y="15149"/>
                  </a:cubicBezTo>
                  <a:cubicBezTo>
                    <a:pt x="43037" y="15149"/>
                    <a:pt x="42112" y="14837"/>
                    <a:pt x="41374" y="14212"/>
                  </a:cubicBezTo>
                  <a:lnTo>
                    <a:pt x="24866" y="1006"/>
                  </a:lnTo>
                  <a:cubicBezTo>
                    <a:pt x="24032" y="307"/>
                    <a:pt x="23094" y="0"/>
                    <a:pt x="22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 txBox="1">
            <a:spLocks noGrp="1"/>
          </p:cNvSpPr>
          <p:nvPr>
            <p:ph type="title"/>
          </p:nvPr>
        </p:nvSpPr>
        <p:spPr>
          <a:xfrm>
            <a:off x="1270050" y="539500"/>
            <a:ext cx="66039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1"/>
          <p:cNvSpPr txBox="1">
            <a:spLocks noGrp="1"/>
          </p:cNvSpPr>
          <p:nvPr>
            <p:ph type="subTitle" idx="1"/>
          </p:nvPr>
        </p:nvSpPr>
        <p:spPr>
          <a:xfrm>
            <a:off x="713125" y="1206250"/>
            <a:ext cx="7717800" cy="3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10" name="Google Shape;410;p21"/>
          <p:cNvGrpSpPr/>
          <p:nvPr/>
        </p:nvGrpSpPr>
        <p:grpSpPr>
          <a:xfrm>
            <a:off x="240434" y="132647"/>
            <a:ext cx="8464443" cy="4924912"/>
            <a:chOff x="240434" y="132647"/>
            <a:chExt cx="8464443" cy="4924912"/>
          </a:xfrm>
        </p:grpSpPr>
        <p:grpSp>
          <p:nvGrpSpPr>
            <p:cNvPr id="411" name="Google Shape;411;p21"/>
            <p:cNvGrpSpPr/>
            <p:nvPr/>
          </p:nvGrpSpPr>
          <p:grpSpPr>
            <a:xfrm>
              <a:off x="240434" y="4749125"/>
              <a:ext cx="8448640" cy="308434"/>
              <a:chOff x="240434" y="4749125"/>
              <a:chExt cx="8448640" cy="308434"/>
            </a:xfrm>
          </p:grpSpPr>
          <p:sp>
            <p:nvSpPr>
              <p:cNvPr id="412" name="Google Shape;412;p21"/>
              <p:cNvSpPr/>
              <p:nvPr/>
            </p:nvSpPr>
            <p:spPr>
              <a:xfrm rot="10800000">
                <a:off x="7191283" y="4809163"/>
                <a:ext cx="81504" cy="63411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250" extrusionOk="0">
                    <a:moveTo>
                      <a:pt x="1446" y="1"/>
                    </a:moveTo>
                    <a:cubicBezTo>
                      <a:pt x="1" y="1"/>
                      <a:pt x="1" y="2249"/>
                      <a:pt x="1446" y="2249"/>
                    </a:cubicBezTo>
                    <a:cubicBezTo>
                      <a:pt x="2891" y="2249"/>
                      <a:pt x="2891" y="1"/>
                      <a:pt x="14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1"/>
              <p:cNvSpPr/>
              <p:nvPr/>
            </p:nvSpPr>
            <p:spPr>
              <a:xfrm rot="10800000">
                <a:off x="2920651" y="4963252"/>
                <a:ext cx="90099" cy="6349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2253" extrusionOk="0">
                    <a:moveTo>
                      <a:pt x="1537" y="0"/>
                    </a:moveTo>
                    <a:cubicBezTo>
                      <a:pt x="1290" y="0"/>
                      <a:pt x="1034" y="93"/>
                      <a:pt x="806" y="313"/>
                    </a:cubicBezTo>
                    <a:cubicBezTo>
                      <a:pt x="1" y="1105"/>
                      <a:pt x="773" y="2252"/>
                      <a:pt x="1642" y="2252"/>
                    </a:cubicBezTo>
                    <a:cubicBezTo>
                      <a:pt x="1890" y="2252"/>
                      <a:pt x="2146" y="2159"/>
                      <a:pt x="2376" y="1937"/>
                    </a:cubicBezTo>
                    <a:cubicBezTo>
                      <a:pt x="3197" y="1158"/>
                      <a:pt x="2413" y="0"/>
                      <a:pt x="1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 rot="10800000">
                <a:off x="8579443" y="4798338"/>
                <a:ext cx="109630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3017" extrusionOk="0">
                    <a:moveTo>
                      <a:pt x="1945" y="1"/>
                    </a:moveTo>
                    <a:cubicBezTo>
                      <a:pt x="0" y="1"/>
                      <a:pt x="0" y="3016"/>
                      <a:pt x="1945" y="3016"/>
                    </a:cubicBezTo>
                    <a:cubicBezTo>
                      <a:pt x="3890" y="3016"/>
                      <a:pt x="3890" y="1"/>
                      <a:pt x="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1"/>
              <p:cNvSpPr/>
              <p:nvPr/>
            </p:nvSpPr>
            <p:spPr>
              <a:xfrm rot="10800000">
                <a:off x="5036470" y="4852634"/>
                <a:ext cx="109151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3017" extrusionOk="0">
                    <a:moveTo>
                      <a:pt x="1928" y="1"/>
                    </a:moveTo>
                    <a:cubicBezTo>
                      <a:pt x="1" y="1"/>
                      <a:pt x="1" y="3016"/>
                      <a:pt x="1928" y="3016"/>
                    </a:cubicBezTo>
                    <a:cubicBezTo>
                      <a:pt x="3873" y="3016"/>
                      <a:pt x="3873" y="1"/>
                      <a:pt x="19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1"/>
              <p:cNvSpPr/>
              <p:nvPr/>
            </p:nvSpPr>
            <p:spPr>
              <a:xfrm flipH="1">
                <a:off x="1563915" y="4749125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1"/>
              <p:cNvSpPr/>
              <p:nvPr/>
            </p:nvSpPr>
            <p:spPr>
              <a:xfrm>
                <a:off x="6107065" y="4749125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1"/>
              <p:cNvSpPr/>
              <p:nvPr/>
            </p:nvSpPr>
            <p:spPr>
              <a:xfrm rot="10800000">
                <a:off x="3737250" y="4777625"/>
                <a:ext cx="163290" cy="163460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1"/>
              <p:cNvSpPr/>
              <p:nvPr/>
            </p:nvSpPr>
            <p:spPr>
              <a:xfrm rot="9348928">
                <a:off x="266721" y="4777599"/>
                <a:ext cx="163286" cy="163534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1"/>
              <p:cNvSpPr/>
              <p:nvPr/>
            </p:nvSpPr>
            <p:spPr>
              <a:xfrm rot="8668247">
                <a:off x="7942850" y="4861840"/>
                <a:ext cx="163376" cy="163466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21"/>
            <p:cNvGrpSpPr/>
            <p:nvPr/>
          </p:nvGrpSpPr>
          <p:grpSpPr>
            <a:xfrm>
              <a:off x="250193" y="132647"/>
              <a:ext cx="8454683" cy="376075"/>
              <a:chOff x="250193" y="132647"/>
              <a:chExt cx="8454683" cy="37607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461917" y="132647"/>
                <a:ext cx="90099" cy="6349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2253" extrusionOk="0">
                    <a:moveTo>
                      <a:pt x="1537" y="0"/>
                    </a:moveTo>
                    <a:cubicBezTo>
                      <a:pt x="1290" y="0"/>
                      <a:pt x="1034" y="93"/>
                      <a:pt x="806" y="313"/>
                    </a:cubicBezTo>
                    <a:cubicBezTo>
                      <a:pt x="1" y="1105"/>
                      <a:pt x="773" y="2252"/>
                      <a:pt x="1642" y="2252"/>
                    </a:cubicBezTo>
                    <a:cubicBezTo>
                      <a:pt x="1890" y="2252"/>
                      <a:pt x="2146" y="2159"/>
                      <a:pt x="2376" y="1937"/>
                    </a:cubicBezTo>
                    <a:cubicBezTo>
                      <a:pt x="3197" y="1158"/>
                      <a:pt x="2413" y="0"/>
                      <a:pt x="1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250193" y="352230"/>
                <a:ext cx="109630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3017" extrusionOk="0">
                    <a:moveTo>
                      <a:pt x="1945" y="1"/>
                    </a:moveTo>
                    <a:cubicBezTo>
                      <a:pt x="0" y="1"/>
                      <a:pt x="0" y="3016"/>
                      <a:pt x="1945" y="3016"/>
                    </a:cubicBezTo>
                    <a:cubicBezTo>
                      <a:pt x="3890" y="3016"/>
                      <a:pt x="3890" y="1"/>
                      <a:pt x="1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4327046" y="297934"/>
                <a:ext cx="109151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3017" extrusionOk="0">
                    <a:moveTo>
                      <a:pt x="1928" y="1"/>
                    </a:moveTo>
                    <a:cubicBezTo>
                      <a:pt x="1" y="1"/>
                      <a:pt x="1" y="3016"/>
                      <a:pt x="1928" y="3016"/>
                    </a:cubicBezTo>
                    <a:cubicBezTo>
                      <a:pt x="3873" y="3016"/>
                      <a:pt x="3873" y="1"/>
                      <a:pt x="19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2199880" y="363021"/>
                <a:ext cx="81504" cy="63411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2250" extrusionOk="0">
                    <a:moveTo>
                      <a:pt x="1446" y="1"/>
                    </a:moveTo>
                    <a:cubicBezTo>
                      <a:pt x="1" y="1"/>
                      <a:pt x="1" y="2249"/>
                      <a:pt x="1446" y="2249"/>
                    </a:cubicBezTo>
                    <a:cubicBezTo>
                      <a:pt x="2891" y="2249"/>
                      <a:pt x="2891" y="1"/>
                      <a:pt x="14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3099715" y="194463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1"/>
              <p:cNvSpPr/>
              <p:nvPr/>
            </p:nvSpPr>
            <p:spPr>
              <a:xfrm rot="10800000">
                <a:off x="1137850" y="210275"/>
                <a:ext cx="163290" cy="163460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1"/>
              <p:cNvSpPr/>
              <p:nvPr/>
            </p:nvSpPr>
            <p:spPr>
              <a:xfrm flipH="1">
                <a:off x="7402765" y="194425"/>
                <a:ext cx="277392" cy="292005"/>
              </a:xfrm>
              <a:custGeom>
                <a:avLst/>
                <a:gdLst/>
                <a:ahLst/>
                <a:cxnLst/>
                <a:rect l="l" t="t" r="r" b="b"/>
                <a:pathLst>
                  <a:path w="138696" h="148414" extrusionOk="0">
                    <a:moveTo>
                      <a:pt x="76224" y="1"/>
                    </a:moveTo>
                    <a:cubicBezTo>
                      <a:pt x="74952" y="1"/>
                      <a:pt x="73675" y="712"/>
                      <a:pt x="73156" y="2224"/>
                    </a:cubicBezTo>
                    <a:lnTo>
                      <a:pt x="59021" y="45868"/>
                    </a:lnTo>
                    <a:cubicBezTo>
                      <a:pt x="58625" y="47214"/>
                      <a:pt x="57316" y="48074"/>
                      <a:pt x="55936" y="48074"/>
                    </a:cubicBezTo>
                    <a:cubicBezTo>
                      <a:pt x="55519" y="48074"/>
                      <a:pt x="55095" y="47996"/>
                      <a:pt x="54687" y="47828"/>
                    </a:cubicBezTo>
                    <a:lnTo>
                      <a:pt x="12592" y="29772"/>
                    </a:lnTo>
                    <a:cubicBezTo>
                      <a:pt x="12109" y="29539"/>
                      <a:pt x="11634" y="29434"/>
                      <a:pt x="11183" y="29434"/>
                    </a:cubicBezTo>
                    <a:cubicBezTo>
                      <a:pt x="8644" y="29434"/>
                      <a:pt x="6878" y="32741"/>
                      <a:pt x="8980" y="34931"/>
                    </a:cubicBezTo>
                    <a:lnTo>
                      <a:pt x="39624" y="68979"/>
                    </a:lnTo>
                    <a:cubicBezTo>
                      <a:pt x="40965" y="70320"/>
                      <a:pt x="40759" y="72590"/>
                      <a:pt x="39211" y="73725"/>
                    </a:cubicBezTo>
                    <a:lnTo>
                      <a:pt x="2480" y="101170"/>
                    </a:lnTo>
                    <a:cubicBezTo>
                      <a:pt x="0" y="103077"/>
                      <a:pt x="1488" y="106925"/>
                      <a:pt x="4336" y="106925"/>
                    </a:cubicBezTo>
                    <a:cubicBezTo>
                      <a:pt x="4568" y="106925"/>
                      <a:pt x="4810" y="106899"/>
                      <a:pt x="5060" y="106844"/>
                    </a:cubicBezTo>
                    <a:lnTo>
                      <a:pt x="49838" y="97249"/>
                    </a:lnTo>
                    <a:cubicBezTo>
                      <a:pt x="50066" y="97198"/>
                      <a:pt x="50295" y="97174"/>
                      <a:pt x="50520" y="97174"/>
                    </a:cubicBezTo>
                    <a:cubicBezTo>
                      <a:pt x="52127" y="97174"/>
                      <a:pt x="53578" y="98406"/>
                      <a:pt x="53759" y="100035"/>
                    </a:cubicBezTo>
                    <a:lnTo>
                      <a:pt x="59124" y="145535"/>
                    </a:lnTo>
                    <a:cubicBezTo>
                      <a:pt x="59346" y="147422"/>
                      <a:pt x="60851" y="148413"/>
                      <a:pt x="62355" y="148413"/>
                    </a:cubicBezTo>
                    <a:cubicBezTo>
                      <a:pt x="63648" y="148413"/>
                      <a:pt x="64941" y="147681"/>
                      <a:pt x="65418" y="146154"/>
                    </a:cubicBezTo>
                    <a:lnTo>
                      <a:pt x="79553" y="102511"/>
                    </a:lnTo>
                    <a:cubicBezTo>
                      <a:pt x="80016" y="101199"/>
                      <a:pt x="81229" y="100349"/>
                      <a:pt x="82545" y="100349"/>
                    </a:cubicBezTo>
                    <a:cubicBezTo>
                      <a:pt x="82988" y="100349"/>
                      <a:pt x="83444" y="100446"/>
                      <a:pt x="83886" y="100654"/>
                    </a:cubicBezTo>
                    <a:lnTo>
                      <a:pt x="125982" y="118710"/>
                    </a:lnTo>
                    <a:cubicBezTo>
                      <a:pt x="126434" y="118894"/>
                      <a:pt x="126877" y="118977"/>
                      <a:pt x="127299" y="118977"/>
                    </a:cubicBezTo>
                    <a:cubicBezTo>
                      <a:pt x="129950" y="118977"/>
                      <a:pt x="131744" y="115688"/>
                      <a:pt x="129696" y="113551"/>
                    </a:cubicBezTo>
                    <a:lnTo>
                      <a:pt x="98950" y="79503"/>
                    </a:lnTo>
                    <a:cubicBezTo>
                      <a:pt x="97712" y="78058"/>
                      <a:pt x="97918" y="75892"/>
                      <a:pt x="99466" y="74757"/>
                    </a:cubicBezTo>
                    <a:lnTo>
                      <a:pt x="136093" y="47312"/>
                    </a:lnTo>
                    <a:cubicBezTo>
                      <a:pt x="138696" y="45384"/>
                      <a:pt x="137155" y="41474"/>
                      <a:pt x="134164" y="41474"/>
                    </a:cubicBezTo>
                    <a:cubicBezTo>
                      <a:pt x="133954" y="41474"/>
                      <a:pt x="133737" y="41494"/>
                      <a:pt x="133514" y="41534"/>
                    </a:cubicBezTo>
                    <a:lnTo>
                      <a:pt x="88735" y="51129"/>
                    </a:lnTo>
                    <a:cubicBezTo>
                      <a:pt x="88494" y="51183"/>
                      <a:pt x="88253" y="51209"/>
                      <a:pt x="88016" y="51209"/>
                    </a:cubicBezTo>
                    <a:cubicBezTo>
                      <a:pt x="86424" y="51209"/>
                      <a:pt x="84994" y="50050"/>
                      <a:pt x="84815" y="48344"/>
                    </a:cubicBezTo>
                    <a:lnTo>
                      <a:pt x="79449" y="2843"/>
                    </a:lnTo>
                    <a:cubicBezTo>
                      <a:pt x="79226" y="998"/>
                      <a:pt x="77729" y="1"/>
                      <a:pt x="762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1"/>
              <p:cNvSpPr/>
              <p:nvPr/>
            </p:nvSpPr>
            <p:spPr>
              <a:xfrm>
                <a:off x="5719938" y="312988"/>
                <a:ext cx="163290" cy="163460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1"/>
              <p:cNvSpPr/>
              <p:nvPr/>
            </p:nvSpPr>
            <p:spPr>
              <a:xfrm rot="8668247">
                <a:off x="8509212" y="313003"/>
                <a:ext cx="163376" cy="163466"/>
              </a:xfrm>
              <a:custGeom>
                <a:avLst/>
                <a:gdLst/>
                <a:ahLst/>
                <a:cxnLst/>
                <a:rect l="l" t="t" r="r" b="b"/>
                <a:pathLst>
                  <a:path w="83099" h="78024" extrusionOk="0">
                    <a:moveTo>
                      <a:pt x="22179" y="0"/>
                    </a:moveTo>
                    <a:cubicBezTo>
                      <a:pt x="19586" y="0"/>
                      <a:pt x="17190" y="2467"/>
                      <a:pt x="17953" y="5442"/>
                    </a:cubicBezTo>
                    <a:lnTo>
                      <a:pt x="23112" y="25562"/>
                    </a:lnTo>
                    <a:cubicBezTo>
                      <a:pt x="23628" y="27316"/>
                      <a:pt x="22906" y="29173"/>
                      <a:pt x="21358" y="30205"/>
                    </a:cubicBezTo>
                    <a:lnTo>
                      <a:pt x="3509" y="41864"/>
                    </a:lnTo>
                    <a:cubicBezTo>
                      <a:pt x="1" y="44133"/>
                      <a:pt x="1445" y="49499"/>
                      <a:pt x="5572" y="49705"/>
                    </a:cubicBezTo>
                    <a:lnTo>
                      <a:pt x="26620" y="50943"/>
                    </a:lnTo>
                    <a:cubicBezTo>
                      <a:pt x="28477" y="51046"/>
                      <a:pt x="30025" y="52387"/>
                      <a:pt x="30438" y="54245"/>
                    </a:cubicBezTo>
                    <a:lnTo>
                      <a:pt x="35596" y="74777"/>
                    </a:lnTo>
                    <a:cubicBezTo>
                      <a:pt x="36142" y="76906"/>
                      <a:pt x="37988" y="78024"/>
                      <a:pt x="39835" y="78024"/>
                    </a:cubicBezTo>
                    <a:cubicBezTo>
                      <a:pt x="41478" y="78024"/>
                      <a:pt x="43122" y="77139"/>
                      <a:pt x="43850" y="75292"/>
                    </a:cubicBezTo>
                    <a:lnTo>
                      <a:pt x="51795" y="55586"/>
                    </a:lnTo>
                    <a:cubicBezTo>
                      <a:pt x="52484" y="53912"/>
                      <a:pt x="54019" y="52896"/>
                      <a:pt x="55861" y="52896"/>
                    </a:cubicBezTo>
                    <a:cubicBezTo>
                      <a:pt x="55949" y="52896"/>
                      <a:pt x="56038" y="52899"/>
                      <a:pt x="56128" y="52903"/>
                    </a:cubicBezTo>
                    <a:lnTo>
                      <a:pt x="76867" y="54451"/>
                    </a:lnTo>
                    <a:cubicBezTo>
                      <a:pt x="76949" y="54455"/>
                      <a:pt x="77030" y="54457"/>
                      <a:pt x="77111" y="54457"/>
                    </a:cubicBezTo>
                    <a:cubicBezTo>
                      <a:pt x="81078" y="54457"/>
                      <a:pt x="83099" y="49546"/>
                      <a:pt x="80065" y="46816"/>
                    </a:cubicBezTo>
                    <a:lnTo>
                      <a:pt x="63970" y="33094"/>
                    </a:lnTo>
                    <a:cubicBezTo>
                      <a:pt x="62525" y="31959"/>
                      <a:pt x="62009" y="29998"/>
                      <a:pt x="62732" y="28244"/>
                    </a:cubicBezTo>
                    <a:lnTo>
                      <a:pt x="70367" y="8950"/>
                    </a:lnTo>
                    <a:cubicBezTo>
                      <a:pt x="71587" y="5858"/>
                      <a:pt x="69213" y="2893"/>
                      <a:pt x="66383" y="2893"/>
                    </a:cubicBezTo>
                    <a:cubicBezTo>
                      <a:pt x="65626" y="2893"/>
                      <a:pt x="64835" y="3106"/>
                      <a:pt x="64073" y="3585"/>
                    </a:cubicBezTo>
                    <a:lnTo>
                      <a:pt x="46327" y="14522"/>
                    </a:lnTo>
                    <a:cubicBezTo>
                      <a:pt x="45584" y="14940"/>
                      <a:pt x="44778" y="15149"/>
                      <a:pt x="43995" y="15149"/>
                    </a:cubicBezTo>
                    <a:cubicBezTo>
                      <a:pt x="43037" y="15149"/>
                      <a:pt x="42112" y="14837"/>
                      <a:pt x="41374" y="14212"/>
                    </a:cubicBezTo>
                    <a:lnTo>
                      <a:pt x="24866" y="1006"/>
                    </a:lnTo>
                    <a:cubicBezTo>
                      <a:pt x="24032" y="307"/>
                      <a:pt x="23094" y="0"/>
                      <a:pt x="22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gelow Rules"/>
              <a:buNone/>
              <a:defRPr sz="4000" b="1">
                <a:solidFill>
                  <a:schemeClr val="dk1"/>
                </a:solidFill>
                <a:latin typeface="Bigelow Rules"/>
                <a:ea typeface="Bigelow Rules"/>
                <a:cs typeface="Bigelow Rules"/>
                <a:sym typeface="Bigelow Rul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gelow Rules"/>
              <a:buNone/>
              <a:defRPr sz="4000" b="1">
                <a:solidFill>
                  <a:schemeClr val="dk1"/>
                </a:solidFill>
                <a:latin typeface="Bigelow Rules"/>
                <a:ea typeface="Bigelow Rules"/>
                <a:cs typeface="Bigelow Rules"/>
                <a:sym typeface="Bigelow Rul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gelow Rules"/>
              <a:buNone/>
              <a:defRPr sz="4000" b="1">
                <a:solidFill>
                  <a:schemeClr val="dk1"/>
                </a:solidFill>
                <a:latin typeface="Bigelow Rules"/>
                <a:ea typeface="Bigelow Rules"/>
                <a:cs typeface="Bigelow Rules"/>
                <a:sym typeface="Bigelow Rul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gelow Rules"/>
              <a:buNone/>
              <a:defRPr sz="4000" b="1">
                <a:solidFill>
                  <a:schemeClr val="dk1"/>
                </a:solidFill>
                <a:latin typeface="Bigelow Rules"/>
                <a:ea typeface="Bigelow Rules"/>
                <a:cs typeface="Bigelow Rules"/>
                <a:sym typeface="Bigelow Rul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gelow Rules"/>
              <a:buNone/>
              <a:defRPr sz="4000" b="1">
                <a:solidFill>
                  <a:schemeClr val="dk1"/>
                </a:solidFill>
                <a:latin typeface="Bigelow Rules"/>
                <a:ea typeface="Bigelow Rules"/>
                <a:cs typeface="Bigelow Rules"/>
                <a:sym typeface="Bigelow Rul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gelow Rules"/>
              <a:buNone/>
              <a:defRPr sz="4000" b="1">
                <a:solidFill>
                  <a:schemeClr val="dk1"/>
                </a:solidFill>
                <a:latin typeface="Bigelow Rules"/>
                <a:ea typeface="Bigelow Rules"/>
                <a:cs typeface="Bigelow Rules"/>
                <a:sym typeface="Bigelow Rul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gelow Rules"/>
              <a:buNone/>
              <a:defRPr sz="4000" b="1">
                <a:solidFill>
                  <a:schemeClr val="dk1"/>
                </a:solidFill>
                <a:latin typeface="Bigelow Rules"/>
                <a:ea typeface="Bigelow Rules"/>
                <a:cs typeface="Bigelow Rules"/>
                <a:sym typeface="Bigelow Rul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gelow Rules"/>
              <a:buNone/>
              <a:defRPr sz="4000" b="1">
                <a:solidFill>
                  <a:schemeClr val="dk1"/>
                </a:solidFill>
                <a:latin typeface="Bigelow Rules"/>
                <a:ea typeface="Bigelow Rules"/>
                <a:cs typeface="Bigelow Rules"/>
                <a:sym typeface="Bigelow Rul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gelow Rules"/>
              <a:buNone/>
              <a:defRPr sz="4000" b="1">
                <a:solidFill>
                  <a:schemeClr val="dk1"/>
                </a:solidFill>
                <a:latin typeface="Bigelow Rules"/>
                <a:ea typeface="Bigelow Rules"/>
                <a:cs typeface="Bigelow Rules"/>
                <a:sym typeface="Bigelow Rul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800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lvl="1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○"/>
              <a:defRPr sz="1800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lvl="2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■"/>
              <a:defRPr sz="1800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lvl="3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800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lvl="4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○"/>
              <a:defRPr sz="1800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lvl="5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■"/>
              <a:defRPr sz="1800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lvl="6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800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lvl="7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○"/>
              <a:defRPr sz="1800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lvl="8" indent="-3429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Char char="■"/>
              <a:defRPr sz="1800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9" r:id="rId4"/>
    <p:sldLayoutId id="2147483660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ctrTitle"/>
          </p:nvPr>
        </p:nvSpPr>
        <p:spPr>
          <a:xfrm>
            <a:off x="2239717" y="1268507"/>
            <a:ext cx="4158475" cy="1446679"/>
          </a:xfrm>
          <a:prstGeom prst="rect">
            <a:avLst/>
          </a:prstGeom>
          <a:solidFill>
            <a:srgbClr val="F3F3F3">
              <a:alpha val="46644"/>
            </a:srgbClr>
          </a:solidFill>
        </p:spPr>
        <p:txBody>
          <a:bodyPr spcFirstLastPara="1" wrap="square" lIns="91425" tIns="2743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chemeClr val="accent2"/>
                </a:solidFill>
                <a:latin typeface="Garamond" panose="02020404030301010803" pitchFamily="18" charset="0"/>
                <a:ea typeface="Toppan Bunkyu Gothic Regular" panose="020B0400000000000000" pitchFamily="34" charset="-128"/>
                <a:cs typeface="Gotu" pitchFamily="2" charset="77"/>
              </a:rPr>
              <a:t>The Big Fat EA Christmas Quiz</a:t>
            </a:r>
            <a:endParaRPr sz="4800" dirty="0">
              <a:solidFill>
                <a:schemeClr val="accent2"/>
              </a:solidFill>
              <a:latin typeface="Garamond" panose="02020404030301010803" pitchFamily="18" charset="0"/>
              <a:ea typeface="Toppan Bunkyu Gothic Regular" panose="020B0400000000000000" pitchFamily="34" charset="-128"/>
              <a:cs typeface="Gotu" pitchFamily="2" charset="77"/>
            </a:endParaRPr>
          </a:p>
        </p:txBody>
      </p:sp>
      <p:pic>
        <p:nvPicPr>
          <p:cNvPr id="6146" name="Picture 2" descr="Winter Holidays GIFs - Find &amp; Share on GIPHY">
            <a:extLst>
              <a:ext uri="{FF2B5EF4-FFF2-40B4-BE49-F238E27FC236}">
                <a16:creationId xmlns:a16="http://schemas.microsoft.com/office/drawing/2014/main" id="{13A02F8E-9185-7325-FD0A-7B658EC07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97" y="-225014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inter Holidays GIFs - Find &amp; Share on GIPHY">
            <a:extLst>
              <a:ext uri="{FF2B5EF4-FFF2-40B4-BE49-F238E27FC236}">
                <a16:creationId xmlns:a16="http://schemas.microsoft.com/office/drawing/2014/main" id="{90CA0384-C5F6-3E23-BE7C-350D90C67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97224" y="-2250141"/>
            <a:ext cx="476922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Identify the film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6134986" y="967563"/>
            <a:ext cx="2796361" cy="372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The Snowman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B: Harry Potter 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C: Love Actually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D: Home Alone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Real-life Home Alone girl, 5, found by herself at airport after being left  in family mix-up - World News - Mirror Online">
            <a:extLst>
              <a:ext uri="{FF2B5EF4-FFF2-40B4-BE49-F238E27FC236}">
                <a16:creationId xmlns:a16="http://schemas.microsoft.com/office/drawing/2014/main" id="{C7D44C7B-F0A3-5C30-E8C8-9D149FE7E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6" y="1381568"/>
            <a:ext cx="4157331" cy="311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046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Identify the film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6134986" y="967563"/>
            <a:ext cx="2796361" cy="372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Polar Express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B: A Christmas Carol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C: Santa Paws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D: Jack Frost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2050" name="Picture 2" descr="30 years of 'Polar Express': The bell still rings">
            <a:extLst>
              <a:ext uri="{FF2B5EF4-FFF2-40B4-BE49-F238E27FC236}">
                <a16:creationId xmlns:a16="http://schemas.microsoft.com/office/drawing/2014/main" id="{124DA49D-90A2-4E93-1F80-C41850C9B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1" y="1458371"/>
            <a:ext cx="3936999" cy="29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0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180752" y="60334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Identify the film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4572000" y="940436"/>
            <a:ext cx="4601879" cy="372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Miracle on 34</a:t>
            </a:r>
            <a:r>
              <a:rPr lang="en-GB" sz="2400" baseline="30000" dirty="0">
                <a:solidFill>
                  <a:schemeClr val="accent2"/>
                </a:solidFill>
                <a:latin typeface="Garamond" panose="02020404030301010803" pitchFamily="18" charset="0"/>
              </a:rPr>
              <a:t>th</a:t>
            </a: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 Street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B: Gremlins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C: The Nightmare Before Christmas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D: Slenderman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3074" name="Picture 2" descr="The Nightmare Before Christmas (1993) - Photo Gallery - IMDb">
            <a:extLst>
              <a:ext uri="{FF2B5EF4-FFF2-40B4-BE49-F238E27FC236}">
                <a16:creationId xmlns:a16="http://schemas.microsoft.com/office/drawing/2014/main" id="{DBADE1E1-61FF-8B2E-E403-8CACB44EA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/>
          <a:stretch/>
        </p:blipFill>
        <p:spPr bwMode="auto">
          <a:xfrm>
            <a:off x="180752" y="1332654"/>
            <a:ext cx="4391248" cy="32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0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Identify the film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5746376" y="967563"/>
            <a:ext cx="3184971" cy="372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A Christmas Carol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B: Last Christmas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C: The Snowman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D: Elf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4098" name="Picture 2" descr="The Movie 'Elf': Cool and Interesting Things You Never Knew">
            <a:extLst>
              <a:ext uri="{FF2B5EF4-FFF2-40B4-BE49-F238E27FC236}">
                <a16:creationId xmlns:a16="http://schemas.microsoft.com/office/drawing/2014/main" id="{3064B8E4-F458-24A7-A875-34D5971BC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6" y="1297436"/>
            <a:ext cx="4311502" cy="323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8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Identify the film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4572001" y="967563"/>
            <a:ext cx="4572000" cy="372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Rudolph the Red-Nosed Reindeer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B: A Christmas Carol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C: The Muppet’s Christmas Carol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D: Home Alone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6146" name="Picture 2" descr="Disney's A Christmas Carol - Movies on Google Play">
            <a:extLst>
              <a:ext uri="{FF2B5EF4-FFF2-40B4-BE49-F238E27FC236}">
                <a16:creationId xmlns:a16="http://schemas.microsoft.com/office/drawing/2014/main" id="{6C98237C-4C00-8F29-627B-4CC3D680A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1"/>
          <a:stretch/>
        </p:blipFill>
        <p:spPr bwMode="auto">
          <a:xfrm>
            <a:off x="271798" y="1471571"/>
            <a:ext cx="4300202" cy="27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20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Identify the film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6134986" y="967563"/>
            <a:ext cx="2796361" cy="372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Krampus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B: Little Women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C: Die Hard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D: Scrooged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7170" name="Picture 2" descr="Die Hard Is A Christmas Movie... End Of Discussion - Boss Hunting">
            <a:extLst>
              <a:ext uri="{FF2B5EF4-FFF2-40B4-BE49-F238E27FC236}">
                <a16:creationId xmlns:a16="http://schemas.microsoft.com/office/drawing/2014/main" id="{ADE0F0EA-037A-EA03-98B0-FBC26F6B8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3" y="1324729"/>
            <a:ext cx="5344633" cy="300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891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Identify the film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5728448" y="967563"/>
            <a:ext cx="3202900" cy="372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Gremlins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B: Falling For Christmas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C: Krampus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D: Jack Frost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11266" name="Picture 2" descr="Five reasons why Gremlins is a Christmas Film | The Sun">
            <a:extLst>
              <a:ext uri="{FF2B5EF4-FFF2-40B4-BE49-F238E27FC236}">
                <a16:creationId xmlns:a16="http://schemas.microsoft.com/office/drawing/2014/main" id="{8EC6C196-BD8A-9E2F-47DC-8594A822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37" y="1410389"/>
            <a:ext cx="5013355" cy="282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83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Identify the film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5800166" y="967563"/>
            <a:ext cx="3131182" cy="372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Noelle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B: Love Actually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C: The Princess Switch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D: A Christmas Prince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10242" name="Picture 2" descr="Love Actually (2003) - Photo Gallery - IMDb">
            <a:extLst>
              <a:ext uri="{FF2B5EF4-FFF2-40B4-BE49-F238E27FC236}">
                <a16:creationId xmlns:a16="http://schemas.microsoft.com/office/drawing/2014/main" id="{D68103E1-B615-0956-C5E0-04369D83E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71" y="1297436"/>
            <a:ext cx="4727797" cy="316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23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Identify the film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5800166" y="967563"/>
            <a:ext cx="3131182" cy="372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Last Christmas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B: Club Tropicana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C: The Princess Switch</a:t>
            </a:r>
          </a:p>
          <a:p>
            <a:pPr marL="0" indent="0">
              <a:lnSpc>
                <a:spcPct val="100000"/>
              </a:lnSpc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D: A Christmas Prince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8194" name="Picture 2" descr="Film Review: Last Christmas (2019)">
            <a:extLst>
              <a:ext uri="{FF2B5EF4-FFF2-40B4-BE49-F238E27FC236}">
                <a16:creationId xmlns:a16="http://schemas.microsoft.com/office/drawing/2014/main" id="{1033CDEB-383F-2F6C-A4BC-C1F09E33D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1"/>
          <a:stretch/>
        </p:blipFill>
        <p:spPr bwMode="auto">
          <a:xfrm>
            <a:off x="1143698" y="1297436"/>
            <a:ext cx="3948253" cy="31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67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6"/>
          <p:cNvSpPr txBox="1">
            <a:spLocks noGrp="1"/>
          </p:cNvSpPr>
          <p:nvPr>
            <p:ph type="title"/>
          </p:nvPr>
        </p:nvSpPr>
        <p:spPr>
          <a:xfrm>
            <a:off x="641671" y="1355926"/>
            <a:ext cx="40084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Garamond" panose="02020404030301010803" pitchFamily="18" charset="0"/>
              </a:rPr>
              <a:t>Round 	Three</a:t>
            </a:r>
            <a:endParaRPr sz="8000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808" name="Google Shape;808;p46"/>
          <p:cNvSpPr txBox="1">
            <a:spLocks noGrp="1"/>
          </p:cNvSpPr>
          <p:nvPr>
            <p:ph type="subTitle" idx="1"/>
          </p:nvPr>
        </p:nvSpPr>
        <p:spPr>
          <a:xfrm>
            <a:off x="2232837" y="3304455"/>
            <a:ext cx="6644012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Famous Christmas Songs</a:t>
            </a:r>
            <a:endParaRPr sz="480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oogle Shape;839;p47">
            <a:extLst>
              <a:ext uri="{FF2B5EF4-FFF2-40B4-BE49-F238E27FC236}">
                <a16:creationId xmlns:a16="http://schemas.microsoft.com/office/drawing/2014/main" id="{B8D0D447-F072-39CB-4884-EBDD8A7B5D11}"/>
              </a:ext>
            </a:extLst>
          </p:cNvPr>
          <p:cNvGrpSpPr/>
          <p:nvPr/>
        </p:nvGrpSpPr>
        <p:grpSpPr>
          <a:xfrm rot="915398">
            <a:off x="6675405" y="738973"/>
            <a:ext cx="681664" cy="1774355"/>
            <a:chOff x="2099325" y="3189925"/>
            <a:chExt cx="440875" cy="934750"/>
          </a:xfrm>
        </p:grpSpPr>
        <p:sp>
          <p:nvSpPr>
            <p:cNvPr id="3" name="Google Shape;840;p47">
              <a:extLst>
                <a:ext uri="{FF2B5EF4-FFF2-40B4-BE49-F238E27FC236}">
                  <a16:creationId xmlns:a16="http://schemas.microsoft.com/office/drawing/2014/main" id="{CCFB9820-9EB8-95EB-F0AD-A581C309B1A0}"/>
                </a:ext>
              </a:extLst>
            </p:cNvPr>
            <p:cNvSpPr/>
            <p:nvPr/>
          </p:nvSpPr>
          <p:spPr>
            <a:xfrm>
              <a:off x="2120750" y="3478025"/>
              <a:ext cx="419450" cy="646650"/>
            </a:xfrm>
            <a:custGeom>
              <a:avLst/>
              <a:gdLst/>
              <a:ahLst/>
              <a:cxnLst/>
              <a:rect l="l" t="t" r="r" b="b"/>
              <a:pathLst>
                <a:path w="16778" h="25866" extrusionOk="0">
                  <a:moveTo>
                    <a:pt x="11742" y="1"/>
                  </a:moveTo>
                  <a:cubicBezTo>
                    <a:pt x="11742" y="1"/>
                    <a:pt x="10854" y="70"/>
                    <a:pt x="9515" y="257"/>
                  </a:cubicBezTo>
                  <a:cubicBezTo>
                    <a:pt x="8516" y="393"/>
                    <a:pt x="7273" y="598"/>
                    <a:pt x="5955" y="886"/>
                  </a:cubicBezTo>
                  <a:cubicBezTo>
                    <a:pt x="4985" y="1104"/>
                    <a:pt x="3978" y="1363"/>
                    <a:pt x="3008" y="1678"/>
                  </a:cubicBezTo>
                  <a:cubicBezTo>
                    <a:pt x="2461" y="1856"/>
                    <a:pt x="1928" y="2047"/>
                    <a:pt x="1417" y="2261"/>
                  </a:cubicBezTo>
                  <a:cubicBezTo>
                    <a:pt x="916" y="2471"/>
                    <a:pt x="442" y="2699"/>
                    <a:pt x="1" y="2949"/>
                  </a:cubicBezTo>
                  <a:cubicBezTo>
                    <a:pt x="1" y="2949"/>
                    <a:pt x="137" y="3332"/>
                    <a:pt x="383" y="4011"/>
                  </a:cubicBezTo>
                  <a:cubicBezTo>
                    <a:pt x="702" y="4900"/>
                    <a:pt x="1204" y="6303"/>
                    <a:pt x="1823" y="8017"/>
                  </a:cubicBezTo>
                  <a:cubicBezTo>
                    <a:pt x="2215" y="9092"/>
                    <a:pt x="2647" y="10286"/>
                    <a:pt x="3112" y="11561"/>
                  </a:cubicBezTo>
                  <a:cubicBezTo>
                    <a:pt x="3564" y="12796"/>
                    <a:pt x="4041" y="14108"/>
                    <a:pt x="4534" y="15448"/>
                  </a:cubicBezTo>
                  <a:cubicBezTo>
                    <a:pt x="4944" y="16564"/>
                    <a:pt x="5368" y="17704"/>
                    <a:pt x="5787" y="18833"/>
                  </a:cubicBezTo>
                  <a:cubicBezTo>
                    <a:pt x="6293" y="20205"/>
                    <a:pt x="6803" y="21567"/>
                    <a:pt x="7300" y="22875"/>
                  </a:cubicBezTo>
                  <a:cubicBezTo>
                    <a:pt x="7646" y="23786"/>
                    <a:pt x="7984" y="24671"/>
                    <a:pt x="8306" y="25514"/>
                  </a:cubicBezTo>
                  <a:cubicBezTo>
                    <a:pt x="8389" y="25728"/>
                    <a:pt x="8595" y="25865"/>
                    <a:pt x="8820" y="25865"/>
                  </a:cubicBezTo>
                  <a:cubicBezTo>
                    <a:pt x="8834" y="25865"/>
                    <a:pt x="8849" y="25865"/>
                    <a:pt x="8863" y="25864"/>
                  </a:cubicBezTo>
                  <a:cubicBezTo>
                    <a:pt x="8872" y="25864"/>
                    <a:pt x="8880" y="25864"/>
                    <a:pt x="8890" y="25859"/>
                  </a:cubicBezTo>
                  <a:cubicBezTo>
                    <a:pt x="9519" y="25815"/>
                    <a:pt x="10758" y="25700"/>
                    <a:pt x="12161" y="25405"/>
                  </a:cubicBezTo>
                  <a:cubicBezTo>
                    <a:pt x="12535" y="25327"/>
                    <a:pt x="12922" y="25235"/>
                    <a:pt x="13315" y="25131"/>
                  </a:cubicBezTo>
                  <a:cubicBezTo>
                    <a:pt x="14422" y="24830"/>
                    <a:pt x="15551" y="24410"/>
                    <a:pt x="16495" y="23828"/>
                  </a:cubicBezTo>
                  <a:cubicBezTo>
                    <a:pt x="16686" y="23714"/>
                    <a:pt x="16777" y="23485"/>
                    <a:pt x="16737" y="23267"/>
                  </a:cubicBezTo>
                  <a:cubicBezTo>
                    <a:pt x="16636" y="22702"/>
                    <a:pt x="16417" y="21517"/>
                    <a:pt x="16108" y="19899"/>
                  </a:cubicBezTo>
                  <a:cubicBezTo>
                    <a:pt x="15866" y="18652"/>
                    <a:pt x="15574" y="17143"/>
                    <a:pt x="15233" y="15466"/>
                  </a:cubicBezTo>
                  <a:cubicBezTo>
                    <a:pt x="14945" y="14031"/>
                    <a:pt x="14622" y="12468"/>
                    <a:pt x="14272" y="10841"/>
                  </a:cubicBezTo>
                  <a:cubicBezTo>
                    <a:pt x="13975" y="9456"/>
                    <a:pt x="13665" y="8021"/>
                    <a:pt x="13332" y="6577"/>
                  </a:cubicBezTo>
                  <a:cubicBezTo>
                    <a:pt x="12996" y="5082"/>
                    <a:pt x="12636" y="3578"/>
                    <a:pt x="12270" y="2097"/>
                  </a:cubicBezTo>
                  <a:cubicBezTo>
                    <a:pt x="12098" y="1391"/>
                    <a:pt x="11921" y="690"/>
                    <a:pt x="1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41;p47">
              <a:extLst>
                <a:ext uri="{FF2B5EF4-FFF2-40B4-BE49-F238E27FC236}">
                  <a16:creationId xmlns:a16="http://schemas.microsoft.com/office/drawing/2014/main" id="{C327F8FC-CAF5-2453-5F1A-D350237E9D80}"/>
                </a:ext>
              </a:extLst>
            </p:cNvPr>
            <p:cNvSpPr/>
            <p:nvPr/>
          </p:nvSpPr>
          <p:spPr>
            <a:xfrm>
              <a:off x="2234075" y="3530450"/>
              <a:ext cx="220000" cy="418425"/>
            </a:xfrm>
            <a:custGeom>
              <a:avLst/>
              <a:gdLst/>
              <a:ahLst/>
              <a:cxnLst/>
              <a:rect l="l" t="t" r="r" b="b"/>
              <a:pathLst>
                <a:path w="8800" h="16737" extrusionOk="0">
                  <a:moveTo>
                    <a:pt x="7737" y="0"/>
                  </a:moveTo>
                  <a:cubicBezTo>
                    <a:pt x="5146" y="5592"/>
                    <a:pt x="2311" y="10107"/>
                    <a:pt x="1" y="13351"/>
                  </a:cubicBezTo>
                  <a:cubicBezTo>
                    <a:pt x="411" y="14467"/>
                    <a:pt x="835" y="15607"/>
                    <a:pt x="1254" y="16736"/>
                  </a:cubicBezTo>
                  <a:cubicBezTo>
                    <a:pt x="4311" y="12763"/>
                    <a:pt x="6818" y="8457"/>
                    <a:pt x="8799" y="4480"/>
                  </a:cubicBezTo>
                  <a:cubicBezTo>
                    <a:pt x="8463" y="2989"/>
                    <a:pt x="8103" y="1481"/>
                    <a:pt x="7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42;p47">
              <a:extLst>
                <a:ext uri="{FF2B5EF4-FFF2-40B4-BE49-F238E27FC236}">
                  <a16:creationId xmlns:a16="http://schemas.microsoft.com/office/drawing/2014/main" id="{7AFB23A9-9547-0EA9-782A-43FFF15A79FF}"/>
                </a:ext>
              </a:extLst>
            </p:cNvPr>
            <p:cNvSpPr/>
            <p:nvPr/>
          </p:nvSpPr>
          <p:spPr>
            <a:xfrm>
              <a:off x="2303250" y="3749050"/>
              <a:ext cx="198325" cy="375625"/>
            </a:xfrm>
            <a:custGeom>
              <a:avLst/>
              <a:gdLst/>
              <a:ahLst/>
              <a:cxnLst/>
              <a:rect l="l" t="t" r="r" b="b"/>
              <a:pathLst>
                <a:path w="7933" h="15025" extrusionOk="0">
                  <a:moveTo>
                    <a:pt x="6972" y="0"/>
                  </a:moveTo>
                  <a:cubicBezTo>
                    <a:pt x="4634" y="4926"/>
                    <a:pt x="2123" y="8981"/>
                    <a:pt x="0" y="12034"/>
                  </a:cubicBezTo>
                  <a:cubicBezTo>
                    <a:pt x="346" y="12945"/>
                    <a:pt x="684" y="13830"/>
                    <a:pt x="1006" y="14673"/>
                  </a:cubicBezTo>
                  <a:cubicBezTo>
                    <a:pt x="1089" y="14887"/>
                    <a:pt x="1295" y="15024"/>
                    <a:pt x="1520" y="15024"/>
                  </a:cubicBezTo>
                  <a:cubicBezTo>
                    <a:pt x="1534" y="15024"/>
                    <a:pt x="1549" y="15024"/>
                    <a:pt x="1563" y="15023"/>
                  </a:cubicBezTo>
                  <a:cubicBezTo>
                    <a:pt x="1572" y="15023"/>
                    <a:pt x="1580" y="15023"/>
                    <a:pt x="1590" y="15018"/>
                  </a:cubicBezTo>
                  <a:cubicBezTo>
                    <a:pt x="4091" y="11620"/>
                    <a:pt x="6196" y="8020"/>
                    <a:pt x="7933" y="4625"/>
                  </a:cubicBezTo>
                  <a:cubicBezTo>
                    <a:pt x="7645" y="3190"/>
                    <a:pt x="7322" y="1627"/>
                    <a:pt x="6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3;p47">
              <a:extLst>
                <a:ext uri="{FF2B5EF4-FFF2-40B4-BE49-F238E27FC236}">
                  <a16:creationId xmlns:a16="http://schemas.microsoft.com/office/drawing/2014/main" id="{5439C9E8-6C24-0742-DBDA-263616AAB29F}"/>
                </a:ext>
              </a:extLst>
            </p:cNvPr>
            <p:cNvSpPr/>
            <p:nvPr/>
          </p:nvSpPr>
          <p:spPr>
            <a:xfrm>
              <a:off x="2453600" y="3975500"/>
              <a:ext cx="86600" cy="130825"/>
            </a:xfrm>
            <a:custGeom>
              <a:avLst/>
              <a:gdLst/>
              <a:ahLst/>
              <a:cxnLst/>
              <a:rect l="l" t="t" r="r" b="b"/>
              <a:pathLst>
                <a:path w="3464" h="5233" extrusionOk="0">
                  <a:moveTo>
                    <a:pt x="2794" y="0"/>
                  </a:moveTo>
                  <a:cubicBezTo>
                    <a:pt x="1873" y="1883"/>
                    <a:pt x="930" y="3628"/>
                    <a:pt x="1" y="5232"/>
                  </a:cubicBezTo>
                  <a:cubicBezTo>
                    <a:pt x="1108" y="4931"/>
                    <a:pt x="2237" y="4511"/>
                    <a:pt x="3181" y="3929"/>
                  </a:cubicBezTo>
                  <a:cubicBezTo>
                    <a:pt x="3372" y="3815"/>
                    <a:pt x="3463" y="3586"/>
                    <a:pt x="3423" y="3368"/>
                  </a:cubicBezTo>
                  <a:cubicBezTo>
                    <a:pt x="3322" y="2803"/>
                    <a:pt x="3103" y="1618"/>
                    <a:pt x="27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4;p47">
              <a:extLst>
                <a:ext uri="{FF2B5EF4-FFF2-40B4-BE49-F238E27FC236}">
                  <a16:creationId xmlns:a16="http://schemas.microsoft.com/office/drawing/2014/main" id="{D271CCD8-0C97-9B69-8B2B-7EEF9764CA46}"/>
                </a:ext>
              </a:extLst>
            </p:cNvPr>
            <p:cNvSpPr/>
            <p:nvPr/>
          </p:nvSpPr>
          <p:spPr>
            <a:xfrm>
              <a:off x="2166300" y="3484425"/>
              <a:ext cx="192325" cy="282625"/>
            </a:xfrm>
            <a:custGeom>
              <a:avLst/>
              <a:gdLst/>
              <a:ahLst/>
              <a:cxnLst/>
              <a:rect l="l" t="t" r="r" b="b"/>
              <a:pathLst>
                <a:path w="7693" h="11305" extrusionOk="0">
                  <a:moveTo>
                    <a:pt x="7693" y="1"/>
                  </a:moveTo>
                  <a:lnTo>
                    <a:pt x="7693" y="1"/>
                  </a:lnTo>
                  <a:cubicBezTo>
                    <a:pt x="6694" y="137"/>
                    <a:pt x="5451" y="342"/>
                    <a:pt x="4133" y="630"/>
                  </a:cubicBezTo>
                  <a:cubicBezTo>
                    <a:pt x="2744" y="3322"/>
                    <a:pt x="1331" y="5705"/>
                    <a:pt x="1" y="7761"/>
                  </a:cubicBezTo>
                  <a:cubicBezTo>
                    <a:pt x="393" y="8836"/>
                    <a:pt x="825" y="10030"/>
                    <a:pt x="1290" y="11305"/>
                  </a:cubicBezTo>
                  <a:cubicBezTo>
                    <a:pt x="3883" y="7515"/>
                    <a:pt x="6006" y="3568"/>
                    <a:pt x="76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5;p47">
              <a:extLst>
                <a:ext uri="{FF2B5EF4-FFF2-40B4-BE49-F238E27FC236}">
                  <a16:creationId xmlns:a16="http://schemas.microsoft.com/office/drawing/2014/main" id="{196C6168-8D04-7843-EB36-8094F0801CD6}"/>
                </a:ext>
              </a:extLst>
            </p:cNvPr>
            <p:cNvSpPr/>
            <p:nvPr/>
          </p:nvSpPr>
          <p:spPr>
            <a:xfrm>
              <a:off x="2120750" y="3534550"/>
              <a:ext cx="35425" cy="43750"/>
            </a:xfrm>
            <a:custGeom>
              <a:avLst/>
              <a:gdLst/>
              <a:ahLst/>
              <a:cxnLst/>
              <a:rect l="l" t="t" r="r" b="b"/>
              <a:pathLst>
                <a:path w="1417" h="1750" extrusionOk="0">
                  <a:moveTo>
                    <a:pt x="1417" y="0"/>
                  </a:moveTo>
                  <a:lnTo>
                    <a:pt x="1417" y="0"/>
                  </a:lnTo>
                  <a:cubicBezTo>
                    <a:pt x="916" y="210"/>
                    <a:pt x="442" y="438"/>
                    <a:pt x="1" y="688"/>
                  </a:cubicBezTo>
                  <a:cubicBezTo>
                    <a:pt x="1" y="688"/>
                    <a:pt x="137" y="1071"/>
                    <a:pt x="383" y="1750"/>
                  </a:cubicBezTo>
                  <a:cubicBezTo>
                    <a:pt x="739" y="1167"/>
                    <a:pt x="1084" y="579"/>
                    <a:pt x="1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6;p47">
              <a:extLst>
                <a:ext uri="{FF2B5EF4-FFF2-40B4-BE49-F238E27FC236}">
                  <a16:creationId xmlns:a16="http://schemas.microsoft.com/office/drawing/2014/main" id="{1E88085D-EEBA-9D9C-1A77-B859179163BB}"/>
                </a:ext>
              </a:extLst>
            </p:cNvPr>
            <p:cNvSpPr/>
            <p:nvPr/>
          </p:nvSpPr>
          <p:spPr>
            <a:xfrm>
              <a:off x="2236125" y="3426900"/>
              <a:ext cx="31700" cy="72925"/>
            </a:xfrm>
            <a:custGeom>
              <a:avLst/>
              <a:gdLst/>
              <a:ahLst/>
              <a:cxnLst/>
              <a:rect l="l" t="t" r="r" b="b"/>
              <a:pathLst>
                <a:path w="1268" h="2917" extrusionOk="0">
                  <a:moveTo>
                    <a:pt x="471" y="1"/>
                  </a:moveTo>
                  <a:lnTo>
                    <a:pt x="1" y="132"/>
                  </a:lnTo>
                  <a:lnTo>
                    <a:pt x="799" y="2916"/>
                  </a:lnTo>
                  <a:lnTo>
                    <a:pt x="1268" y="278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7;p47">
              <a:extLst>
                <a:ext uri="{FF2B5EF4-FFF2-40B4-BE49-F238E27FC236}">
                  <a16:creationId xmlns:a16="http://schemas.microsoft.com/office/drawing/2014/main" id="{61A1CC8C-0822-0B9A-F19A-65B675D17C8B}"/>
                </a:ext>
              </a:extLst>
            </p:cNvPr>
            <p:cNvSpPr/>
            <p:nvPr/>
          </p:nvSpPr>
          <p:spPr>
            <a:xfrm>
              <a:off x="2136075" y="3189925"/>
              <a:ext cx="183925" cy="272925"/>
            </a:xfrm>
            <a:custGeom>
              <a:avLst/>
              <a:gdLst/>
              <a:ahLst/>
              <a:cxnLst/>
              <a:rect l="l" t="t" r="r" b="b"/>
              <a:pathLst>
                <a:path w="7357" h="10917" extrusionOk="0">
                  <a:moveTo>
                    <a:pt x="5682" y="0"/>
                  </a:moveTo>
                  <a:cubicBezTo>
                    <a:pt x="5393" y="0"/>
                    <a:pt x="5132" y="28"/>
                    <a:pt x="4900" y="80"/>
                  </a:cubicBezTo>
                  <a:cubicBezTo>
                    <a:pt x="3123" y="471"/>
                    <a:pt x="2909" y="2202"/>
                    <a:pt x="3292" y="3533"/>
                  </a:cubicBezTo>
                  <a:cubicBezTo>
                    <a:pt x="3752" y="5119"/>
                    <a:pt x="3292" y="5028"/>
                    <a:pt x="1584" y="6586"/>
                  </a:cubicBezTo>
                  <a:cubicBezTo>
                    <a:pt x="0" y="8026"/>
                    <a:pt x="1576" y="10917"/>
                    <a:pt x="4000" y="10917"/>
                  </a:cubicBezTo>
                  <a:cubicBezTo>
                    <a:pt x="4199" y="10917"/>
                    <a:pt x="4404" y="10897"/>
                    <a:pt x="4614" y="10856"/>
                  </a:cubicBezTo>
                  <a:cubicBezTo>
                    <a:pt x="4778" y="10824"/>
                    <a:pt x="5434" y="10841"/>
                    <a:pt x="6031" y="10245"/>
                  </a:cubicBezTo>
                  <a:cubicBezTo>
                    <a:pt x="6450" y="9821"/>
                    <a:pt x="6837" y="9087"/>
                    <a:pt x="6988" y="7807"/>
                  </a:cubicBezTo>
                  <a:cubicBezTo>
                    <a:pt x="7356" y="4723"/>
                    <a:pt x="4850" y="3806"/>
                    <a:pt x="4513" y="1943"/>
                  </a:cubicBezTo>
                  <a:cubicBezTo>
                    <a:pt x="4176" y="80"/>
                    <a:pt x="6131" y="21"/>
                    <a:pt x="6131" y="21"/>
                  </a:cubicBezTo>
                  <a:cubicBezTo>
                    <a:pt x="5974" y="7"/>
                    <a:pt x="5825" y="0"/>
                    <a:pt x="56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8;p47">
              <a:extLst>
                <a:ext uri="{FF2B5EF4-FFF2-40B4-BE49-F238E27FC236}">
                  <a16:creationId xmlns:a16="http://schemas.microsoft.com/office/drawing/2014/main" id="{CC69C8F5-F2BB-D509-A01B-97F17A558D77}"/>
                </a:ext>
              </a:extLst>
            </p:cNvPr>
            <p:cNvSpPr/>
            <p:nvPr/>
          </p:nvSpPr>
          <p:spPr>
            <a:xfrm>
              <a:off x="2203700" y="3310575"/>
              <a:ext cx="91350" cy="118725"/>
            </a:xfrm>
            <a:custGeom>
              <a:avLst/>
              <a:gdLst/>
              <a:ahLst/>
              <a:cxnLst/>
              <a:rect l="l" t="t" r="r" b="b"/>
              <a:pathLst>
                <a:path w="3654" h="4749" extrusionOk="0">
                  <a:moveTo>
                    <a:pt x="1690" y="1"/>
                  </a:moveTo>
                  <a:lnTo>
                    <a:pt x="1690" y="1"/>
                  </a:lnTo>
                  <a:cubicBezTo>
                    <a:pt x="1690" y="1"/>
                    <a:pt x="2159" y="1432"/>
                    <a:pt x="1061" y="2512"/>
                  </a:cubicBezTo>
                  <a:cubicBezTo>
                    <a:pt x="1" y="3559"/>
                    <a:pt x="598" y="4748"/>
                    <a:pt x="1546" y="4748"/>
                  </a:cubicBezTo>
                  <a:cubicBezTo>
                    <a:pt x="1575" y="4748"/>
                    <a:pt x="1605" y="4747"/>
                    <a:pt x="1635" y="4745"/>
                  </a:cubicBezTo>
                  <a:cubicBezTo>
                    <a:pt x="3654" y="4581"/>
                    <a:pt x="1690" y="1"/>
                    <a:pt x="1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49;p47">
              <a:extLst>
                <a:ext uri="{FF2B5EF4-FFF2-40B4-BE49-F238E27FC236}">
                  <a16:creationId xmlns:a16="http://schemas.microsoft.com/office/drawing/2014/main" id="{3350D1C9-4DD1-109A-917A-683ACDD6185D}"/>
                </a:ext>
              </a:extLst>
            </p:cNvPr>
            <p:cNvSpPr/>
            <p:nvPr/>
          </p:nvSpPr>
          <p:spPr>
            <a:xfrm>
              <a:off x="2099325" y="3462250"/>
              <a:ext cx="421400" cy="295800"/>
            </a:xfrm>
            <a:custGeom>
              <a:avLst/>
              <a:gdLst/>
              <a:ahLst/>
              <a:cxnLst/>
              <a:rect l="l" t="t" r="r" b="b"/>
              <a:pathLst>
                <a:path w="16856" h="11832" extrusionOk="0">
                  <a:moveTo>
                    <a:pt x="12166" y="1"/>
                  </a:moveTo>
                  <a:cubicBezTo>
                    <a:pt x="12123" y="1"/>
                    <a:pt x="12079" y="1"/>
                    <a:pt x="12034" y="3"/>
                  </a:cubicBezTo>
                  <a:cubicBezTo>
                    <a:pt x="9737" y="91"/>
                    <a:pt x="5336" y="965"/>
                    <a:pt x="2862" y="1935"/>
                  </a:cubicBezTo>
                  <a:cubicBezTo>
                    <a:pt x="2799" y="1958"/>
                    <a:pt x="2739" y="1986"/>
                    <a:pt x="2680" y="2009"/>
                  </a:cubicBezTo>
                  <a:cubicBezTo>
                    <a:pt x="246" y="3002"/>
                    <a:pt x="0" y="3603"/>
                    <a:pt x="858" y="5348"/>
                  </a:cubicBezTo>
                  <a:cubicBezTo>
                    <a:pt x="1666" y="6988"/>
                    <a:pt x="871" y="11831"/>
                    <a:pt x="3215" y="11831"/>
                  </a:cubicBezTo>
                  <a:cubicBezTo>
                    <a:pt x="3367" y="11831"/>
                    <a:pt x="3531" y="11811"/>
                    <a:pt x="3710" y="11769"/>
                  </a:cubicBezTo>
                  <a:cubicBezTo>
                    <a:pt x="4570" y="11563"/>
                    <a:pt x="4917" y="11058"/>
                    <a:pt x="4976" y="10397"/>
                  </a:cubicBezTo>
                  <a:cubicBezTo>
                    <a:pt x="5068" y="9413"/>
                    <a:pt x="4516" y="8087"/>
                    <a:pt x="4115" y="6984"/>
                  </a:cubicBezTo>
                  <a:cubicBezTo>
                    <a:pt x="3582" y="5494"/>
                    <a:pt x="3838" y="4779"/>
                    <a:pt x="4324" y="4646"/>
                  </a:cubicBezTo>
                  <a:cubicBezTo>
                    <a:pt x="4384" y="4628"/>
                    <a:pt x="4447" y="4619"/>
                    <a:pt x="4514" y="4619"/>
                  </a:cubicBezTo>
                  <a:cubicBezTo>
                    <a:pt x="4576" y="4619"/>
                    <a:pt x="4641" y="4627"/>
                    <a:pt x="4707" y="4642"/>
                  </a:cubicBezTo>
                  <a:cubicBezTo>
                    <a:pt x="5389" y="4802"/>
                    <a:pt x="4912" y="7097"/>
                    <a:pt x="6266" y="7097"/>
                  </a:cubicBezTo>
                  <a:cubicBezTo>
                    <a:pt x="6297" y="7097"/>
                    <a:pt x="6329" y="7096"/>
                    <a:pt x="6362" y="7094"/>
                  </a:cubicBezTo>
                  <a:cubicBezTo>
                    <a:pt x="7838" y="6984"/>
                    <a:pt x="6803" y="4036"/>
                    <a:pt x="8021" y="4036"/>
                  </a:cubicBezTo>
                  <a:cubicBezTo>
                    <a:pt x="9189" y="4036"/>
                    <a:pt x="8045" y="10220"/>
                    <a:pt x="10400" y="10220"/>
                  </a:cubicBezTo>
                  <a:cubicBezTo>
                    <a:pt x="10497" y="10220"/>
                    <a:pt x="10599" y="10209"/>
                    <a:pt x="10709" y="10187"/>
                  </a:cubicBezTo>
                  <a:cubicBezTo>
                    <a:pt x="10831" y="10165"/>
                    <a:pt x="10940" y="10128"/>
                    <a:pt x="11041" y="10087"/>
                  </a:cubicBezTo>
                  <a:cubicBezTo>
                    <a:pt x="13196" y="9244"/>
                    <a:pt x="10298" y="5125"/>
                    <a:pt x="11005" y="4036"/>
                  </a:cubicBezTo>
                  <a:cubicBezTo>
                    <a:pt x="11114" y="3868"/>
                    <a:pt x="11224" y="3754"/>
                    <a:pt x="11337" y="3689"/>
                  </a:cubicBezTo>
                  <a:cubicBezTo>
                    <a:pt x="11337" y="3685"/>
                    <a:pt x="11342" y="3685"/>
                    <a:pt x="11342" y="3685"/>
                  </a:cubicBezTo>
                  <a:lnTo>
                    <a:pt x="11346" y="3685"/>
                  </a:lnTo>
                  <a:cubicBezTo>
                    <a:pt x="11419" y="3642"/>
                    <a:pt x="11489" y="3619"/>
                    <a:pt x="11562" y="3619"/>
                  </a:cubicBezTo>
                  <a:cubicBezTo>
                    <a:pt x="11576" y="3619"/>
                    <a:pt x="11589" y="3620"/>
                    <a:pt x="11602" y="3622"/>
                  </a:cubicBezTo>
                  <a:lnTo>
                    <a:pt x="11611" y="3622"/>
                  </a:lnTo>
                  <a:cubicBezTo>
                    <a:pt x="12162" y="3658"/>
                    <a:pt x="12673" y="4724"/>
                    <a:pt x="12805" y="5872"/>
                  </a:cubicBezTo>
                  <a:cubicBezTo>
                    <a:pt x="12970" y="7308"/>
                    <a:pt x="12929" y="10471"/>
                    <a:pt x="14509" y="10471"/>
                  </a:cubicBezTo>
                  <a:cubicBezTo>
                    <a:pt x="14665" y="10471"/>
                    <a:pt x="14836" y="10440"/>
                    <a:pt x="15024" y="10374"/>
                  </a:cubicBezTo>
                  <a:cubicBezTo>
                    <a:pt x="15160" y="10324"/>
                    <a:pt x="15279" y="10265"/>
                    <a:pt x="15379" y="10187"/>
                  </a:cubicBezTo>
                  <a:cubicBezTo>
                    <a:pt x="16855" y="9172"/>
                    <a:pt x="15019" y="5931"/>
                    <a:pt x="14522" y="4086"/>
                  </a:cubicBezTo>
                  <a:cubicBezTo>
                    <a:pt x="13999" y="2156"/>
                    <a:pt x="14380" y="1"/>
                    <a:pt x="12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0;p47">
              <a:extLst>
                <a:ext uri="{FF2B5EF4-FFF2-40B4-BE49-F238E27FC236}">
                  <a16:creationId xmlns:a16="http://schemas.microsoft.com/office/drawing/2014/main" id="{8C7BCCD7-D2D4-C6B5-F2B0-56E8626EEFF4}"/>
                </a:ext>
              </a:extLst>
            </p:cNvPr>
            <p:cNvSpPr/>
            <p:nvPr/>
          </p:nvSpPr>
          <p:spPr>
            <a:xfrm>
              <a:off x="2382750" y="3554375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0" y="4"/>
                  </a:lnTo>
                  <a:cubicBezTo>
                    <a:pt x="0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0B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8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 descr="Christmas Lights GIFs - Holiday Lighting on GIFs">
            <a:extLst>
              <a:ext uri="{FF2B5EF4-FFF2-40B4-BE49-F238E27FC236}">
                <a16:creationId xmlns:a16="http://schemas.microsoft.com/office/drawing/2014/main" id="{50061567-F208-C7C7-A905-8D63EE8B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5892" y="-59449"/>
            <a:ext cx="3158181" cy="32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1269648" y="711237"/>
            <a:ext cx="66039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The Rules</a:t>
            </a:r>
            <a:endParaRPr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334989" y="1691164"/>
            <a:ext cx="8391820" cy="2832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lnSpc>
                <a:spcPct val="150000"/>
              </a:lnSpc>
            </a:pPr>
            <a:r>
              <a:rPr lang="en-GB" sz="2000" dirty="0">
                <a:latin typeface="Garamond" panose="02020404030301010803" pitchFamily="18" charset="0"/>
              </a:rPr>
              <a:t>No cheating – please do not seek the answers on Google, through Siri, or any other form of technology.</a:t>
            </a:r>
          </a:p>
          <a:p>
            <a:pPr indent="-457200">
              <a:lnSpc>
                <a:spcPct val="150000"/>
              </a:lnSpc>
            </a:pPr>
            <a:r>
              <a:rPr lang="en-GB" sz="2000" dirty="0">
                <a:latin typeface="Garamond" panose="02020404030301010803" pitchFamily="18" charset="0"/>
              </a:rPr>
              <a:t>Share the wrong answer – we openly encourage you mess with each other as much as possible. Christmas is a time for fun, but also drama.</a:t>
            </a:r>
          </a:p>
          <a:p>
            <a:pPr indent="-457200">
              <a:lnSpc>
                <a:spcPct val="150000"/>
              </a:lnSpc>
            </a:pPr>
            <a:r>
              <a:rPr lang="en-GB" sz="2000" dirty="0">
                <a:latin typeface="Garamond" panose="02020404030301010803" pitchFamily="18" charset="0"/>
              </a:rPr>
              <a:t>Have some fun! ‘Tis the season for weird quizzes like this!</a:t>
            </a:r>
            <a:endParaRPr sz="2000" dirty="0">
              <a:latin typeface="Garamond" panose="02020404030301010803" pitchFamily="18" charset="0"/>
            </a:endParaRPr>
          </a:p>
        </p:txBody>
      </p:sp>
      <p:grpSp>
        <p:nvGrpSpPr>
          <p:cNvPr id="2" name="Google Shape;1818;p97">
            <a:extLst>
              <a:ext uri="{FF2B5EF4-FFF2-40B4-BE49-F238E27FC236}">
                <a16:creationId xmlns:a16="http://schemas.microsoft.com/office/drawing/2014/main" id="{E6CC6CCB-F9A6-7469-9B80-44B613D1BA44}"/>
              </a:ext>
            </a:extLst>
          </p:cNvPr>
          <p:cNvGrpSpPr/>
          <p:nvPr/>
        </p:nvGrpSpPr>
        <p:grpSpPr>
          <a:xfrm>
            <a:off x="895173" y="619395"/>
            <a:ext cx="930689" cy="1215663"/>
            <a:chOff x="3806209" y="1895718"/>
            <a:chExt cx="930689" cy="1215663"/>
          </a:xfrm>
        </p:grpSpPr>
        <p:sp>
          <p:nvSpPr>
            <p:cNvPr id="3" name="Google Shape;1819;p97">
              <a:extLst>
                <a:ext uri="{FF2B5EF4-FFF2-40B4-BE49-F238E27FC236}">
                  <a16:creationId xmlns:a16="http://schemas.microsoft.com/office/drawing/2014/main" id="{96CB6754-FA32-937E-F208-AC08A64B2A11}"/>
                </a:ext>
              </a:extLst>
            </p:cNvPr>
            <p:cNvSpPr/>
            <p:nvPr/>
          </p:nvSpPr>
          <p:spPr>
            <a:xfrm>
              <a:off x="4132969" y="2804507"/>
              <a:ext cx="580243" cy="236463"/>
            </a:xfrm>
            <a:custGeom>
              <a:avLst/>
              <a:gdLst/>
              <a:ahLst/>
              <a:cxnLst/>
              <a:rect l="l" t="t" r="r" b="b"/>
              <a:pathLst>
                <a:path w="47796" h="19478" extrusionOk="0">
                  <a:moveTo>
                    <a:pt x="44888" y="1"/>
                  </a:moveTo>
                  <a:cubicBezTo>
                    <a:pt x="44888" y="1"/>
                    <a:pt x="44167" y="1658"/>
                    <a:pt x="41811" y="3833"/>
                  </a:cubicBezTo>
                  <a:cubicBezTo>
                    <a:pt x="41245" y="4357"/>
                    <a:pt x="40580" y="4905"/>
                    <a:pt x="39825" y="5467"/>
                  </a:cubicBezTo>
                  <a:cubicBezTo>
                    <a:pt x="38096" y="6743"/>
                    <a:pt x="35812" y="8091"/>
                    <a:pt x="32848" y="9326"/>
                  </a:cubicBezTo>
                  <a:cubicBezTo>
                    <a:pt x="32100" y="9632"/>
                    <a:pt x="31315" y="9941"/>
                    <a:pt x="30477" y="10232"/>
                  </a:cubicBezTo>
                  <a:cubicBezTo>
                    <a:pt x="28823" y="10813"/>
                    <a:pt x="26999" y="11353"/>
                    <a:pt x="24968" y="11826"/>
                  </a:cubicBezTo>
                  <a:cubicBezTo>
                    <a:pt x="22201" y="12483"/>
                    <a:pt x="19672" y="12800"/>
                    <a:pt x="17387" y="12886"/>
                  </a:cubicBezTo>
                  <a:cubicBezTo>
                    <a:pt x="16975" y="12902"/>
                    <a:pt x="16571" y="12909"/>
                    <a:pt x="16174" y="12909"/>
                  </a:cubicBezTo>
                  <a:cubicBezTo>
                    <a:pt x="15714" y="12909"/>
                    <a:pt x="15264" y="12899"/>
                    <a:pt x="14824" y="12878"/>
                  </a:cubicBezTo>
                  <a:cubicBezTo>
                    <a:pt x="11686" y="12758"/>
                    <a:pt x="9092" y="12176"/>
                    <a:pt x="7026" y="11455"/>
                  </a:cubicBezTo>
                  <a:cubicBezTo>
                    <a:pt x="6106" y="11138"/>
                    <a:pt x="5294" y="10794"/>
                    <a:pt x="4573" y="10439"/>
                  </a:cubicBezTo>
                  <a:cubicBezTo>
                    <a:pt x="2013" y="9201"/>
                    <a:pt x="767" y="7947"/>
                    <a:pt x="767" y="7947"/>
                  </a:cubicBezTo>
                  <a:cubicBezTo>
                    <a:pt x="767" y="7947"/>
                    <a:pt x="76" y="9069"/>
                    <a:pt x="38" y="11055"/>
                  </a:cubicBezTo>
                  <a:cubicBezTo>
                    <a:pt x="0" y="13441"/>
                    <a:pt x="1382" y="15627"/>
                    <a:pt x="3493" y="16737"/>
                  </a:cubicBezTo>
                  <a:cubicBezTo>
                    <a:pt x="3844" y="16923"/>
                    <a:pt x="4214" y="17107"/>
                    <a:pt x="4625" y="17277"/>
                  </a:cubicBezTo>
                  <a:cubicBezTo>
                    <a:pt x="4897" y="17398"/>
                    <a:pt x="5177" y="17512"/>
                    <a:pt x="5475" y="17628"/>
                  </a:cubicBezTo>
                  <a:cubicBezTo>
                    <a:pt x="6000" y="17824"/>
                    <a:pt x="6570" y="18017"/>
                    <a:pt x="7185" y="18195"/>
                  </a:cubicBezTo>
                  <a:cubicBezTo>
                    <a:pt x="9262" y="18806"/>
                    <a:pt x="11837" y="19270"/>
                    <a:pt x="14914" y="19414"/>
                  </a:cubicBezTo>
                  <a:cubicBezTo>
                    <a:pt x="15707" y="19455"/>
                    <a:pt x="16530" y="19478"/>
                    <a:pt x="17384" y="19478"/>
                  </a:cubicBezTo>
                  <a:cubicBezTo>
                    <a:pt x="20106" y="19467"/>
                    <a:pt x="23160" y="19221"/>
                    <a:pt x="26546" y="18655"/>
                  </a:cubicBezTo>
                  <a:cubicBezTo>
                    <a:pt x="28948" y="18251"/>
                    <a:pt x="31070" y="17723"/>
                    <a:pt x="32942" y="17115"/>
                  </a:cubicBezTo>
                  <a:cubicBezTo>
                    <a:pt x="33757" y="16855"/>
                    <a:pt x="34536" y="16575"/>
                    <a:pt x="35264" y="16277"/>
                  </a:cubicBezTo>
                  <a:cubicBezTo>
                    <a:pt x="38216" y="15106"/>
                    <a:pt x="40452" y="13755"/>
                    <a:pt x="42181" y="12531"/>
                  </a:cubicBezTo>
                  <a:cubicBezTo>
                    <a:pt x="43000" y="11946"/>
                    <a:pt x="43702" y="11387"/>
                    <a:pt x="44322" y="10892"/>
                  </a:cubicBezTo>
                  <a:cubicBezTo>
                    <a:pt x="44518" y="10730"/>
                    <a:pt x="44703" y="10587"/>
                    <a:pt x="44880" y="10439"/>
                  </a:cubicBezTo>
                  <a:cubicBezTo>
                    <a:pt x="46938" y="8763"/>
                    <a:pt x="47795" y="5976"/>
                    <a:pt x="46938" y="3462"/>
                  </a:cubicBezTo>
                  <a:cubicBezTo>
                    <a:pt x="46787" y="3017"/>
                    <a:pt x="46610" y="2564"/>
                    <a:pt x="46387" y="2122"/>
                  </a:cubicBezTo>
                  <a:cubicBezTo>
                    <a:pt x="46013" y="1367"/>
                    <a:pt x="45523" y="638"/>
                    <a:pt x="44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20;p97">
              <a:extLst>
                <a:ext uri="{FF2B5EF4-FFF2-40B4-BE49-F238E27FC236}">
                  <a16:creationId xmlns:a16="http://schemas.microsoft.com/office/drawing/2014/main" id="{42934A4D-7F73-F1A4-B077-7696F8D57B39}"/>
                </a:ext>
              </a:extLst>
            </p:cNvPr>
            <p:cNvSpPr/>
            <p:nvPr/>
          </p:nvSpPr>
          <p:spPr>
            <a:xfrm>
              <a:off x="4184115" y="2931236"/>
              <a:ext cx="36092" cy="94158"/>
            </a:xfrm>
            <a:custGeom>
              <a:avLst/>
              <a:gdLst/>
              <a:ahLst/>
              <a:cxnLst/>
              <a:rect l="l" t="t" r="r" b="b"/>
              <a:pathLst>
                <a:path w="2973" h="7756" extrusionOk="0">
                  <a:moveTo>
                    <a:pt x="363" y="0"/>
                  </a:moveTo>
                  <a:cubicBezTo>
                    <a:pt x="140" y="1568"/>
                    <a:pt x="1" y="3908"/>
                    <a:pt x="412" y="6838"/>
                  </a:cubicBezTo>
                  <a:cubicBezTo>
                    <a:pt x="1164" y="7167"/>
                    <a:pt x="2013" y="7480"/>
                    <a:pt x="2972" y="7756"/>
                  </a:cubicBezTo>
                  <a:cubicBezTo>
                    <a:pt x="2746" y="5932"/>
                    <a:pt x="2595" y="3553"/>
                    <a:pt x="2813" y="1016"/>
                  </a:cubicBezTo>
                  <a:cubicBezTo>
                    <a:pt x="1893" y="699"/>
                    <a:pt x="1077" y="355"/>
                    <a:pt x="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21;p97">
              <a:extLst>
                <a:ext uri="{FF2B5EF4-FFF2-40B4-BE49-F238E27FC236}">
                  <a16:creationId xmlns:a16="http://schemas.microsoft.com/office/drawing/2014/main" id="{3FD3D79C-43F0-900A-F984-6077AEDC1B1C}"/>
                </a:ext>
              </a:extLst>
            </p:cNvPr>
            <p:cNvSpPr/>
            <p:nvPr/>
          </p:nvSpPr>
          <p:spPr>
            <a:xfrm>
              <a:off x="4309436" y="2960846"/>
              <a:ext cx="34660" cy="80124"/>
            </a:xfrm>
            <a:custGeom>
              <a:avLst/>
              <a:gdLst/>
              <a:ahLst/>
              <a:cxnLst/>
              <a:rect l="l" t="t" r="r" b="b"/>
              <a:pathLst>
                <a:path w="2855" h="6600" extrusionOk="0">
                  <a:moveTo>
                    <a:pt x="288" y="0"/>
                  </a:moveTo>
                  <a:cubicBezTo>
                    <a:pt x="98" y="1556"/>
                    <a:pt x="0" y="3787"/>
                    <a:pt x="378" y="6536"/>
                  </a:cubicBezTo>
                  <a:cubicBezTo>
                    <a:pt x="1167" y="6582"/>
                    <a:pt x="1994" y="6600"/>
                    <a:pt x="2848" y="6600"/>
                  </a:cubicBezTo>
                  <a:cubicBezTo>
                    <a:pt x="2658" y="4735"/>
                    <a:pt x="2579" y="2424"/>
                    <a:pt x="2855" y="8"/>
                  </a:cubicBezTo>
                  <a:lnTo>
                    <a:pt x="2855" y="8"/>
                  </a:lnTo>
                  <a:cubicBezTo>
                    <a:pt x="2451" y="25"/>
                    <a:pt x="2055" y="33"/>
                    <a:pt x="1666" y="33"/>
                  </a:cubicBezTo>
                  <a:cubicBezTo>
                    <a:pt x="1196" y="33"/>
                    <a:pt x="736" y="21"/>
                    <a:pt x="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22;p97">
              <a:extLst>
                <a:ext uri="{FF2B5EF4-FFF2-40B4-BE49-F238E27FC236}">
                  <a16:creationId xmlns:a16="http://schemas.microsoft.com/office/drawing/2014/main" id="{FE1DD5C3-AF7B-73C7-4A91-D95A970BEB49}"/>
                </a:ext>
              </a:extLst>
            </p:cNvPr>
            <p:cNvSpPr/>
            <p:nvPr/>
          </p:nvSpPr>
          <p:spPr>
            <a:xfrm>
              <a:off x="4616433" y="2850979"/>
              <a:ext cx="54654" cy="105667"/>
            </a:xfrm>
            <a:custGeom>
              <a:avLst/>
              <a:gdLst/>
              <a:ahLst/>
              <a:cxnLst/>
              <a:rect l="l" t="t" r="r" b="b"/>
              <a:pathLst>
                <a:path w="4502" h="8704" extrusionOk="0">
                  <a:moveTo>
                    <a:pt x="1987" y="1"/>
                  </a:moveTo>
                  <a:cubicBezTo>
                    <a:pt x="1421" y="529"/>
                    <a:pt x="760" y="1077"/>
                    <a:pt x="1" y="1639"/>
                  </a:cubicBezTo>
                  <a:cubicBezTo>
                    <a:pt x="1213" y="4154"/>
                    <a:pt x="1926" y="6710"/>
                    <a:pt x="2353" y="8703"/>
                  </a:cubicBezTo>
                  <a:cubicBezTo>
                    <a:pt x="3172" y="8114"/>
                    <a:pt x="3878" y="7559"/>
                    <a:pt x="4502" y="7064"/>
                  </a:cubicBezTo>
                  <a:cubicBezTo>
                    <a:pt x="3833" y="3663"/>
                    <a:pt x="2723" y="1284"/>
                    <a:pt x="1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23;p97">
              <a:extLst>
                <a:ext uri="{FF2B5EF4-FFF2-40B4-BE49-F238E27FC236}">
                  <a16:creationId xmlns:a16="http://schemas.microsoft.com/office/drawing/2014/main" id="{6580344D-3F47-C76F-EB48-8C0F3B95F348}"/>
                </a:ext>
              </a:extLst>
            </p:cNvPr>
            <p:cNvSpPr/>
            <p:nvPr/>
          </p:nvSpPr>
          <p:spPr>
            <a:xfrm>
              <a:off x="4502960" y="2917712"/>
              <a:ext cx="58126" cy="94571"/>
            </a:xfrm>
            <a:custGeom>
              <a:avLst/>
              <a:gdLst/>
              <a:ahLst/>
              <a:cxnLst/>
              <a:rect l="l" t="t" r="r" b="b"/>
              <a:pathLst>
                <a:path w="4788" h="7790" extrusionOk="0">
                  <a:moveTo>
                    <a:pt x="2371" y="1"/>
                  </a:moveTo>
                  <a:cubicBezTo>
                    <a:pt x="1627" y="307"/>
                    <a:pt x="838" y="612"/>
                    <a:pt x="0" y="907"/>
                  </a:cubicBezTo>
                  <a:cubicBezTo>
                    <a:pt x="1227" y="3304"/>
                    <a:pt x="1994" y="5774"/>
                    <a:pt x="2461" y="7790"/>
                  </a:cubicBezTo>
                  <a:cubicBezTo>
                    <a:pt x="3280" y="7530"/>
                    <a:pt x="4059" y="7246"/>
                    <a:pt x="4787" y="6955"/>
                  </a:cubicBezTo>
                  <a:cubicBezTo>
                    <a:pt x="4157" y="3679"/>
                    <a:pt x="3104" y="1341"/>
                    <a:pt x="2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24;p97">
              <a:extLst>
                <a:ext uri="{FF2B5EF4-FFF2-40B4-BE49-F238E27FC236}">
                  <a16:creationId xmlns:a16="http://schemas.microsoft.com/office/drawing/2014/main" id="{1F9A9C5B-06B8-3ECA-F7ED-F1679B314715}"/>
                </a:ext>
              </a:extLst>
            </p:cNvPr>
            <p:cNvSpPr/>
            <p:nvPr/>
          </p:nvSpPr>
          <p:spPr>
            <a:xfrm>
              <a:off x="4365620" y="2970509"/>
              <a:ext cx="140873" cy="140873"/>
            </a:xfrm>
            <a:custGeom>
              <a:avLst/>
              <a:gdLst/>
              <a:ahLst/>
              <a:cxnLst/>
              <a:rect l="l" t="t" r="r" b="b"/>
              <a:pathLst>
                <a:path w="11604" h="11604" extrusionOk="0">
                  <a:moveTo>
                    <a:pt x="5804" y="1"/>
                  </a:moveTo>
                  <a:cubicBezTo>
                    <a:pt x="5668" y="1"/>
                    <a:pt x="5532" y="9"/>
                    <a:pt x="5401" y="16"/>
                  </a:cubicBezTo>
                  <a:lnTo>
                    <a:pt x="5396" y="16"/>
                  </a:lnTo>
                  <a:cubicBezTo>
                    <a:pt x="2380" y="228"/>
                    <a:pt x="1" y="2735"/>
                    <a:pt x="1" y="5804"/>
                  </a:cubicBezTo>
                  <a:cubicBezTo>
                    <a:pt x="1" y="9010"/>
                    <a:pt x="2599" y="11603"/>
                    <a:pt x="5804" y="11603"/>
                  </a:cubicBezTo>
                  <a:cubicBezTo>
                    <a:pt x="9010" y="11603"/>
                    <a:pt x="11603" y="9010"/>
                    <a:pt x="11603" y="5804"/>
                  </a:cubicBezTo>
                  <a:cubicBezTo>
                    <a:pt x="11603" y="2599"/>
                    <a:pt x="9010" y="1"/>
                    <a:pt x="5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25;p97">
              <a:extLst>
                <a:ext uri="{FF2B5EF4-FFF2-40B4-BE49-F238E27FC236}">
                  <a16:creationId xmlns:a16="http://schemas.microsoft.com/office/drawing/2014/main" id="{A48E1AA8-7493-EE5B-2E78-21C860535C6A}"/>
                </a:ext>
              </a:extLst>
            </p:cNvPr>
            <p:cNvSpPr/>
            <p:nvPr/>
          </p:nvSpPr>
          <p:spPr>
            <a:xfrm>
              <a:off x="4343307" y="3012040"/>
              <a:ext cx="192334" cy="68263"/>
            </a:xfrm>
            <a:custGeom>
              <a:avLst/>
              <a:gdLst/>
              <a:ahLst/>
              <a:cxnLst/>
              <a:rect l="l" t="t" r="r" b="b"/>
              <a:pathLst>
                <a:path w="15843" h="5623" extrusionOk="0">
                  <a:moveTo>
                    <a:pt x="13880" y="1"/>
                  </a:moveTo>
                  <a:cubicBezTo>
                    <a:pt x="13389" y="1"/>
                    <a:pt x="12988" y="126"/>
                    <a:pt x="12988" y="126"/>
                  </a:cubicBezTo>
                  <a:cubicBezTo>
                    <a:pt x="13249" y="975"/>
                    <a:pt x="12906" y="1896"/>
                    <a:pt x="12139" y="2357"/>
                  </a:cubicBezTo>
                  <a:cubicBezTo>
                    <a:pt x="11395" y="2806"/>
                    <a:pt x="10198" y="3289"/>
                    <a:pt x="8303" y="3595"/>
                  </a:cubicBezTo>
                  <a:cubicBezTo>
                    <a:pt x="7248" y="3769"/>
                    <a:pt x="6329" y="3834"/>
                    <a:pt x="5542" y="3834"/>
                  </a:cubicBezTo>
                  <a:cubicBezTo>
                    <a:pt x="4480" y="3834"/>
                    <a:pt x="3658" y="3715"/>
                    <a:pt x="3066" y="3580"/>
                  </a:cubicBezTo>
                  <a:cubicBezTo>
                    <a:pt x="2375" y="3418"/>
                    <a:pt x="1892" y="2810"/>
                    <a:pt x="1881" y="2100"/>
                  </a:cubicBezTo>
                  <a:lnTo>
                    <a:pt x="1877" y="1745"/>
                  </a:lnTo>
                  <a:cubicBezTo>
                    <a:pt x="1877" y="1745"/>
                    <a:pt x="1711" y="1798"/>
                    <a:pt x="1485" y="1904"/>
                  </a:cubicBezTo>
                  <a:cubicBezTo>
                    <a:pt x="918" y="2175"/>
                    <a:pt x="0" y="2810"/>
                    <a:pt x="661" y="3905"/>
                  </a:cubicBezTo>
                  <a:cubicBezTo>
                    <a:pt x="1349" y="5046"/>
                    <a:pt x="3414" y="5623"/>
                    <a:pt x="5865" y="5623"/>
                  </a:cubicBezTo>
                  <a:cubicBezTo>
                    <a:pt x="6682" y="5623"/>
                    <a:pt x="7542" y="5559"/>
                    <a:pt x="8408" y="5430"/>
                  </a:cubicBezTo>
                  <a:cubicBezTo>
                    <a:pt x="11867" y="4920"/>
                    <a:pt x="15842" y="3289"/>
                    <a:pt x="15541" y="1356"/>
                  </a:cubicBezTo>
                  <a:cubicBezTo>
                    <a:pt x="15492" y="1013"/>
                    <a:pt x="15375" y="752"/>
                    <a:pt x="15223" y="552"/>
                  </a:cubicBezTo>
                  <a:cubicBezTo>
                    <a:pt x="14880" y="114"/>
                    <a:pt x="14344" y="1"/>
                    <a:pt x="13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26;p97">
              <a:extLst>
                <a:ext uri="{FF2B5EF4-FFF2-40B4-BE49-F238E27FC236}">
                  <a16:creationId xmlns:a16="http://schemas.microsoft.com/office/drawing/2014/main" id="{47F2735B-D5EE-E780-0920-D825BEBC4840}"/>
                </a:ext>
              </a:extLst>
            </p:cNvPr>
            <p:cNvSpPr/>
            <p:nvPr/>
          </p:nvSpPr>
          <p:spPr>
            <a:xfrm>
              <a:off x="4426915" y="2984858"/>
              <a:ext cx="54229" cy="33798"/>
            </a:xfrm>
            <a:custGeom>
              <a:avLst/>
              <a:gdLst/>
              <a:ahLst/>
              <a:cxnLst/>
              <a:rect l="l" t="t" r="r" b="b"/>
              <a:pathLst>
                <a:path w="4467" h="2784" extrusionOk="0">
                  <a:moveTo>
                    <a:pt x="265" y="1"/>
                  </a:moveTo>
                  <a:cubicBezTo>
                    <a:pt x="162" y="1"/>
                    <a:pt x="75" y="5"/>
                    <a:pt x="0" y="9"/>
                  </a:cubicBezTo>
                  <a:cubicBezTo>
                    <a:pt x="219" y="126"/>
                    <a:pt x="366" y="356"/>
                    <a:pt x="366" y="624"/>
                  </a:cubicBezTo>
                  <a:cubicBezTo>
                    <a:pt x="366" y="884"/>
                    <a:pt x="223" y="1111"/>
                    <a:pt x="12" y="1232"/>
                  </a:cubicBezTo>
                  <a:cubicBezTo>
                    <a:pt x="75" y="1228"/>
                    <a:pt x="159" y="1224"/>
                    <a:pt x="253" y="1224"/>
                  </a:cubicBezTo>
                  <a:cubicBezTo>
                    <a:pt x="974" y="1224"/>
                    <a:pt x="2530" y="1398"/>
                    <a:pt x="3398" y="2783"/>
                  </a:cubicBezTo>
                  <a:lnTo>
                    <a:pt x="3398" y="2780"/>
                  </a:lnTo>
                  <a:cubicBezTo>
                    <a:pt x="3398" y="2391"/>
                    <a:pt x="3712" y="2081"/>
                    <a:pt x="4097" y="2081"/>
                  </a:cubicBezTo>
                  <a:cubicBezTo>
                    <a:pt x="4233" y="2081"/>
                    <a:pt x="4361" y="2119"/>
                    <a:pt x="4466" y="2187"/>
                  </a:cubicBezTo>
                  <a:cubicBezTo>
                    <a:pt x="3300" y="254"/>
                    <a:pt x="1250" y="1"/>
                    <a:pt x="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27;p97">
              <a:extLst>
                <a:ext uri="{FF2B5EF4-FFF2-40B4-BE49-F238E27FC236}">
                  <a16:creationId xmlns:a16="http://schemas.microsoft.com/office/drawing/2014/main" id="{A09C360A-C54B-71BF-A4C3-918CF0ACDD9D}"/>
                </a:ext>
              </a:extLst>
            </p:cNvPr>
            <p:cNvSpPr/>
            <p:nvPr/>
          </p:nvSpPr>
          <p:spPr>
            <a:xfrm>
              <a:off x="4414399" y="2983948"/>
              <a:ext cx="16972" cy="16972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98" y="0"/>
                  </a:moveTo>
                  <a:cubicBezTo>
                    <a:pt x="313" y="0"/>
                    <a:pt x="1" y="314"/>
                    <a:pt x="1" y="699"/>
                  </a:cubicBezTo>
                  <a:cubicBezTo>
                    <a:pt x="1" y="1084"/>
                    <a:pt x="313" y="1398"/>
                    <a:pt x="698" y="1398"/>
                  </a:cubicBezTo>
                  <a:cubicBezTo>
                    <a:pt x="824" y="1398"/>
                    <a:pt x="944" y="1363"/>
                    <a:pt x="1043" y="1307"/>
                  </a:cubicBezTo>
                  <a:cubicBezTo>
                    <a:pt x="1254" y="1186"/>
                    <a:pt x="1397" y="959"/>
                    <a:pt x="1397" y="699"/>
                  </a:cubicBezTo>
                  <a:cubicBezTo>
                    <a:pt x="1397" y="431"/>
                    <a:pt x="1250" y="201"/>
                    <a:pt x="1031" y="84"/>
                  </a:cubicBezTo>
                  <a:cubicBezTo>
                    <a:pt x="933" y="30"/>
                    <a:pt x="820" y="0"/>
                    <a:pt x="6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28;p97">
              <a:extLst>
                <a:ext uri="{FF2B5EF4-FFF2-40B4-BE49-F238E27FC236}">
                  <a16:creationId xmlns:a16="http://schemas.microsoft.com/office/drawing/2014/main" id="{42BC0866-F57F-9B71-D111-F5372ADA5D9C}"/>
                </a:ext>
              </a:extLst>
            </p:cNvPr>
            <p:cNvSpPr/>
            <p:nvPr/>
          </p:nvSpPr>
          <p:spPr>
            <a:xfrm>
              <a:off x="4468167" y="3010122"/>
              <a:ext cx="17008" cy="16972"/>
            </a:xfrm>
            <a:custGeom>
              <a:avLst/>
              <a:gdLst/>
              <a:ahLst/>
              <a:cxnLst/>
              <a:rect l="l" t="t" r="r" b="b"/>
              <a:pathLst>
                <a:path w="1401" h="1398" extrusionOk="0">
                  <a:moveTo>
                    <a:pt x="699" y="0"/>
                  </a:moveTo>
                  <a:cubicBezTo>
                    <a:pt x="314" y="0"/>
                    <a:pt x="0" y="310"/>
                    <a:pt x="0" y="699"/>
                  </a:cubicBezTo>
                  <a:lnTo>
                    <a:pt x="0" y="702"/>
                  </a:lnTo>
                  <a:cubicBezTo>
                    <a:pt x="4" y="1087"/>
                    <a:pt x="317" y="1397"/>
                    <a:pt x="699" y="1397"/>
                  </a:cubicBezTo>
                  <a:cubicBezTo>
                    <a:pt x="1087" y="1397"/>
                    <a:pt x="1401" y="1084"/>
                    <a:pt x="1401" y="699"/>
                  </a:cubicBezTo>
                  <a:cubicBezTo>
                    <a:pt x="1401" y="446"/>
                    <a:pt x="1269" y="227"/>
                    <a:pt x="1068" y="106"/>
                  </a:cubicBezTo>
                  <a:cubicBezTo>
                    <a:pt x="963" y="38"/>
                    <a:pt x="835" y="0"/>
                    <a:pt x="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29;p97">
              <a:extLst>
                <a:ext uri="{FF2B5EF4-FFF2-40B4-BE49-F238E27FC236}">
                  <a16:creationId xmlns:a16="http://schemas.microsoft.com/office/drawing/2014/main" id="{5FE7A340-394D-1952-C0A2-9EE1DFCAE758}"/>
                </a:ext>
              </a:extLst>
            </p:cNvPr>
            <p:cNvSpPr/>
            <p:nvPr/>
          </p:nvSpPr>
          <p:spPr>
            <a:xfrm>
              <a:off x="4341656" y="1895718"/>
              <a:ext cx="340758" cy="473679"/>
            </a:xfrm>
            <a:custGeom>
              <a:avLst/>
              <a:gdLst/>
              <a:ahLst/>
              <a:cxnLst/>
              <a:rect l="l" t="t" r="r" b="b"/>
              <a:pathLst>
                <a:path w="28069" h="39018" extrusionOk="0">
                  <a:moveTo>
                    <a:pt x="22990" y="0"/>
                  </a:moveTo>
                  <a:cubicBezTo>
                    <a:pt x="22969" y="0"/>
                    <a:pt x="22947" y="1"/>
                    <a:pt x="22926" y="1"/>
                  </a:cubicBezTo>
                  <a:cubicBezTo>
                    <a:pt x="19195" y="84"/>
                    <a:pt x="20789" y="3796"/>
                    <a:pt x="20373" y="9357"/>
                  </a:cubicBezTo>
                  <a:cubicBezTo>
                    <a:pt x="20143" y="12427"/>
                    <a:pt x="19026" y="14956"/>
                    <a:pt x="17904" y="16602"/>
                  </a:cubicBezTo>
                  <a:cubicBezTo>
                    <a:pt x="17904" y="16606"/>
                    <a:pt x="17904" y="16606"/>
                    <a:pt x="17897" y="16613"/>
                  </a:cubicBezTo>
                  <a:cubicBezTo>
                    <a:pt x="16990" y="17946"/>
                    <a:pt x="16084" y="18702"/>
                    <a:pt x="15647" y="18702"/>
                  </a:cubicBezTo>
                  <a:cubicBezTo>
                    <a:pt x="14673" y="18697"/>
                    <a:pt x="15167" y="16648"/>
                    <a:pt x="14884" y="14503"/>
                  </a:cubicBezTo>
                  <a:cubicBezTo>
                    <a:pt x="14635" y="12590"/>
                    <a:pt x="12856" y="5953"/>
                    <a:pt x="9951" y="5953"/>
                  </a:cubicBezTo>
                  <a:cubicBezTo>
                    <a:pt x="9593" y="5953"/>
                    <a:pt x="9219" y="6054"/>
                    <a:pt x="8828" y="6276"/>
                  </a:cubicBezTo>
                  <a:cubicBezTo>
                    <a:pt x="5263" y="8311"/>
                    <a:pt x="10376" y="19166"/>
                    <a:pt x="11044" y="21511"/>
                  </a:cubicBezTo>
                  <a:cubicBezTo>
                    <a:pt x="11573" y="23353"/>
                    <a:pt x="10482" y="25422"/>
                    <a:pt x="9492" y="26033"/>
                  </a:cubicBezTo>
                  <a:lnTo>
                    <a:pt x="9485" y="26033"/>
                  </a:lnTo>
                  <a:cubicBezTo>
                    <a:pt x="9298" y="26154"/>
                    <a:pt x="9115" y="26218"/>
                    <a:pt x="8948" y="26218"/>
                  </a:cubicBezTo>
                  <a:cubicBezTo>
                    <a:pt x="8874" y="26218"/>
                    <a:pt x="8804" y="26206"/>
                    <a:pt x="8737" y="26181"/>
                  </a:cubicBezTo>
                  <a:cubicBezTo>
                    <a:pt x="7821" y="25824"/>
                    <a:pt x="6725" y="20268"/>
                    <a:pt x="4097" y="20268"/>
                  </a:cubicBezTo>
                  <a:cubicBezTo>
                    <a:pt x="3801" y="20268"/>
                    <a:pt x="3486" y="20339"/>
                    <a:pt x="3149" y="20495"/>
                  </a:cubicBezTo>
                  <a:cubicBezTo>
                    <a:pt x="2935" y="20593"/>
                    <a:pt x="2738" y="20703"/>
                    <a:pt x="2560" y="20819"/>
                  </a:cubicBezTo>
                  <a:cubicBezTo>
                    <a:pt x="1" y="22470"/>
                    <a:pt x="1314" y="25505"/>
                    <a:pt x="3338" y="27427"/>
                  </a:cubicBezTo>
                  <a:cubicBezTo>
                    <a:pt x="5498" y="29485"/>
                    <a:pt x="6129" y="29586"/>
                    <a:pt x="4430" y="32403"/>
                  </a:cubicBezTo>
                  <a:cubicBezTo>
                    <a:pt x="2731" y="35231"/>
                    <a:pt x="964" y="37104"/>
                    <a:pt x="3357" y="38644"/>
                  </a:cubicBezTo>
                  <a:cubicBezTo>
                    <a:pt x="3759" y="38903"/>
                    <a:pt x="4195" y="39017"/>
                    <a:pt x="4651" y="39017"/>
                  </a:cubicBezTo>
                  <a:cubicBezTo>
                    <a:pt x="7834" y="39017"/>
                    <a:pt x="12039" y="33444"/>
                    <a:pt x="13237" y="32252"/>
                  </a:cubicBezTo>
                  <a:cubicBezTo>
                    <a:pt x="14616" y="30893"/>
                    <a:pt x="16179" y="30508"/>
                    <a:pt x="19301" y="29647"/>
                  </a:cubicBezTo>
                  <a:cubicBezTo>
                    <a:pt x="22187" y="28849"/>
                    <a:pt x="22257" y="25878"/>
                    <a:pt x="20558" y="25878"/>
                  </a:cubicBezTo>
                  <a:cubicBezTo>
                    <a:pt x="20416" y="25878"/>
                    <a:pt x="20263" y="25899"/>
                    <a:pt x="20098" y="25943"/>
                  </a:cubicBezTo>
                  <a:cubicBezTo>
                    <a:pt x="18067" y="26490"/>
                    <a:pt x="16069" y="26943"/>
                    <a:pt x="15865" y="26988"/>
                  </a:cubicBezTo>
                  <a:cubicBezTo>
                    <a:pt x="16149" y="26891"/>
                    <a:pt x="20706" y="25162"/>
                    <a:pt x="24342" y="15915"/>
                  </a:cubicBezTo>
                  <a:cubicBezTo>
                    <a:pt x="28069" y="6425"/>
                    <a:pt x="26676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30;p97">
              <a:extLst>
                <a:ext uri="{FF2B5EF4-FFF2-40B4-BE49-F238E27FC236}">
                  <a16:creationId xmlns:a16="http://schemas.microsoft.com/office/drawing/2014/main" id="{C4C09D22-760B-119D-3BEB-081763B48325}"/>
                </a:ext>
              </a:extLst>
            </p:cNvPr>
            <p:cNvSpPr/>
            <p:nvPr/>
          </p:nvSpPr>
          <p:spPr>
            <a:xfrm>
              <a:off x="3806209" y="2055554"/>
              <a:ext cx="456889" cy="353820"/>
            </a:xfrm>
            <a:custGeom>
              <a:avLst/>
              <a:gdLst/>
              <a:ahLst/>
              <a:cxnLst/>
              <a:rect l="l" t="t" r="r" b="b"/>
              <a:pathLst>
                <a:path w="37635" h="29145" extrusionOk="0">
                  <a:moveTo>
                    <a:pt x="4701" y="0"/>
                  </a:moveTo>
                  <a:cubicBezTo>
                    <a:pt x="4341" y="0"/>
                    <a:pt x="3933" y="91"/>
                    <a:pt x="3459" y="284"/>
                  </a:cubicBezTo>
                  <a:cubicBezTo>
                    <a:pt x="1" y="1685"/>
                    <a:pt x="1235" y="8174"/>
                    <a:pt x="8458" y="15450"/>
                  </a:cubicBezTo>
                  <a:cubicBezTo>
                    <a:pt x="14876" y="21908"/>
                    <a:pt x="19500" y="22271"/>
                    <a:pt x="20458" y="22271"/>
                  </a:cubicBezTo>
                  <a:cubicBezTo>
                    <a:pt x="20579" y="22271"/>
                    <a:pt x="20641" y="22265"/>
                    <a:pt x="20641" y="22265"/>
                  </a:cubicBezTo>
                  <a:lnTo>
                    <a:pt x="20641" y="22265"/>
                  </a:lnTo>
                  <a:cubicBezTo>
                    <a:pt x="20641" y="22265"/>
                    <a:pt x="18527" y="22657"/>
                    <a:pt x="16326" y="22979"/>
                  </a:cubicBezTo>
                  <a:cubicBezTo>
                    <a:pt x="14267" y="23282"/>
                    <a:pt x="15172" y="26109"/>
                    <a:pt x="17933" y="26109"/>
                  </a:cubicBezTo>
                  <a:cubicBezTo>
                    <a:pt x="18123" y="26109"/>
                    <a:pt x="18321" y="26095"/>
                    <a:pt x="18527" y="26067"/>
                  </a:cubicBezTo>
                  <a:cubicBezTo>
                    <a:pt x="20317" y="25816"/>
                    <a:pt x="21603" y="25623"/>
                    <a:pt x="22703" y="25623"/>
                  </a:cubicBezTo>
                  <a:cubicBezTo>
                    <a:pt x="23575" y="25623"/>
                    <a:pt x="24330" y="25745"/>
                    <a:pt x="25127" y="26055"/>
                  </a:cubicBezTo>
                  <a:cubicBezTo>
                    <a:pt x="26460" y="26582"/>
                    <a:pt x="31024" y="29145"/>
                    <a:pt x="34165" y="29145"/>
                  </a:cubicBezTo>
                  <a:cubicBezTo>
                    <a:pt x="35260" y="29145"/>
                    <a:pt x="36182" y="28833"/>
                    <a:pt x="36733" y="28015"/>
                  </a:cubicBezTo>
                  <a:cubicBezTo>
                    <a:pt x="36963" y="27675"/>
                    <a:pt x="37107" y="27369"/>
                    <a:pt x="37178" y="27075"/>
                  </a:cubicBezTo>
                  <a:cubicBezTo>
                    <a:pt x="37635" y="25342"/>
                    <a:pt x="35566" y="24353"/>
                    <a:pt x="33271" y="22711"/>
                  </a:cubicBezTo>
                  <a:cubicBezTo>
                    <a:pt x="30598" y="20792"/>
                    <a:pt x="31133" y="20449"/>
                    <a:pt x="32308" y="17701"/>
                  </a:cubicBezTo>
                  <a:cubicBezTo>
                    <a:pt x="33475" y="14955"/>
                    <a:pt x="33403" y="11369"/>
                    <a:pt x="29733" y="11263"/>
                  </a:cubicBezTo>
                  <a:cubicBezTo>
                    <a:pt x="29708" y="11262"/>
                    <a:pt x="29683" y="11262"/>
                    <a:pt x="29658" y="11262"/>
                  </a:cubicBezTo>
                  <a:cubicBezTo>
                    <a:pt x="26974" y="11262"/>
                    <a:pt x="27177" y="15036"/>
                    <a:pt x="27117" y="17232"/>
                  </a:cubicBezTo>
                  <a:lnTo>
                    <a:pt x="27117" y="17236"/>
                  </a:lnTo>
                  <a:cubicBezTo>
                    <a:pt x="27094" y="17968"/>
                    <a:pt x="27049" y="18512"/>
                    <a:pt x="26857" y="18701"/>
                  </a:cubicBezTo>
                  <a:cubicBezTo>
                    <a:pt x="26729" y="18826"/>
                    <a:pt x="26546" y="18885"/>
                    <a:pt x="26327" y="18885"/>
                  </a:cubicBezTo>
                  <a:cubicBezTo>
                    <a:pt x="25205" y="18885"/>
                    <a:pt x="23146" y="17347"/>
                    <a:pt x="22884" y="15326"/>
                  </a:cubicBezTo>
                  <a:cubicBezTo>
                    <a:pt x="22571" y="12905"/>
                    <a:pt x="22967" y="915"/>
                    <a:pt x="18886" y="461"/>
                  </a:cubicBezTo>
                  <a:cubicBezTo>
                    <a:pt x="18779" y="450"/>
                    <a:pt x="18675" y="444"/>
                    <a:pt x="18574" y="444"/>
                  </a:cubicBezTo>
                  <a:cubicBezTo>
                    <a:pt x="18354" y="444"/>
                    <a:pt x="18151" y="472"/>
                    <a:pt x="17965" y="529"/>
                  </a:cubicBezTo>
                  <a:lnTo>
                    <a:pt x="17961" y="533"/>
                  </a:lnTo>
                  <a:cubicBezTo>
                    <a:pt x="15009" y="1378"/>
                    <a:pt x="16046" y="8503"/>
                    <a:pt x="16583" y="10410"/>
                  </a:cubicBezTo>
                  <a:cubicBezTo>
                    <a:pt x="16741" y="10957"/>
                    <a:pt x="16942" y="11475"/>
                    <a:pt x="17134" y="11947"/>
                  </a:cubicBezTo>
                  <a:cubicBezTo>
                    <a:pt x="17387" y="12520"/>
                    <a:pt x="17580" y="12996"/>
                    <a:pt x="17705" y="13347"/>
                  </a:cubicBezTo>
                  <a:cubicBezTo>
                    <a:pt x="17745" y="13453"/>
                    <a:pt x="17776" y="13551"/>
                    <a:pt x="17799" y="13646"/>
                  </a:cubicBezTo>
                  <a:cubicBezTo>
                    <a:pt x="17912" y="14099"/>
                    <a:pt x="17881" y="14423"/>
                    <a:pt x="17546" y="14566"/>
                  </a:cubicBezTo>
                  <a:cubicBezTo>
                    <a:pt x="17478" y="14596"/>
                    <a:pt x="17388" y="14612"/>
                    <a:pt x="17279" y="14612"/>
                  </a:cubicBezTo>
                  <a:cubicBezTo>
                    <a:pt x="15966" y="14612"/>
                    <a:pt x="11893" y="12418"/>
                    <a:pt x="9511" y="7861"/>
                  </a:cubicBezTo>
                  <a:cubicBezTo>
                    <a:pt x="7280" y="3596"/>
                    <a:pt x="6965" y="0"/>
                    <a:pt x="4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31;p97">
              <a:extLst>
                <a:ext uri="{FF2B5EF4-FFF2-40B4-BE49-F238E27FC236}">
                  <a16:creationId xmlns:a16="http://schemas.microsoft.com/office/drawing/2014/main" id="{6EECE54E-2AAD-D403-9B2F-33C2DBBD43AA}"/>
                </a:ext>
              </a:extLst>
            </p:cNvPr>
            <p:cNvSpPr/>
            <p:nvPr/>
          </p:nvSpPr>
          <p:spPr>
            <a:xfrm>
              <a:off x="4490274" y="2262334"/>
              <a:ext cx="231692" cy="170652"/>
            </a:xfrm>
            <a:custGeom>
              <a:avLst/>
              <a:gdLst/>
              <a:ahLst/>
              <a:cxnLst/>
              <a:rect l="l" t="t" r="r" b="b"/>
              <a:pathLst>
                <a:path w="19085" h="14057" extrusionOk="0">
                  <a:moveTo>
                    <a:pt x="11521" y="0"/>
                  </a:moveTo>
                  <a:cubicBezTo>
                    <a:pt x="6103" y="0"/>
                    <a:pt x="0" y="9723"/>
                    <a:pt x="3696" y="12957"/>
                  </a:cubicBezTo>
                  <a:cubicBezTo>
                    <a:pt x="4571" y="13723"/>
                    <a:pt x="5586" y="14056"/>
                    <a:pt x="6649" y="14056"/>
                  </a:cubicBezTo>
                  <a:cubicBezTo>
                    <a:pt x="12206" y="14056"/>
                    <a:pt x="19085" y="4952"/>
                    <a:pt x="14293" y="1018"/>
                  </a:cubicBezTo>
                  <a:cubicBezTo>
                    <a:pt x="13430" y="309"/>
                    <a:pt x="12486" y="0"/>
                    <a:pt x="115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32;p97">
              <a:extLst>
                <a:ext uri="{FF2B5EF4-FFF2-40B4-BE49-F238E27FC236}">
                  <a16:creationId xmlns:a16="http://schemas.microsoft.com/office/drawing/2014/main" id="{0A0B286D-B94F-6C4D-AAB0-6DBB03E44CD0}"/>
                </a:ext>
              </a:extLst>
            </p:cNvPr>
            <p:cNvSpPr/>
            <p:nvPr/>
          </p:nvSpPr>
          <p:spPr>
            <a:xfrm>
              <a:off x="3890424" y="2405926"/>
              <a:ext cx="230065" cy="149103"/>
            </a:xfrm>
            <a:custGeom>
              <a:avLst/>
              <a:gdLst/>
              <a:ahLst/>
              <a:cxnLst/>
              <a:rect l="l" t="t" r="r" b="b"/>
              <a:pathLst>
                <a:path w="18951" h="12282" extrusionOk="0">
                  <a:moveTo>
                    <a:pt x="6886" y="0"/>
                  </a:moveTo>
                  <a:cubicBezTo>
                    <a:pt x="5244" y="0"/>
                    <a:pt x="3782" y="625"/>
                    <a:pt x="2850" y="2148"/>
                  </a:cubicBezTo>
                  <a:cubicBezTo>
                    <a:pt x="1" y="6805"/>
                    <a:pt x="7012" y="12281"/>
                    <a:pt x="12312" y="12281"/>
                  </a:cubicBezTo>
                  <a:cubicBezTo>
                    <a:pt x="14184" y="12281"/>
                    <a:pt x="15842" y="11599"/>
                    <a:pt x="16778" y="9956"/>
                  </a:cubicBezTo>
                  <a:cubicBezTo>
                    <a:pt x="18950" y="6143"/>
                    <a:pt x="12037" y="0"/>
                    <a:pt x="6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33;p97">
              <a:extLst>
                <a:ext uri="{FF2B5EF4-FFF2-40B4-BE49-F238E27FC236}">
                  <a16:creationId xmlns:a16="http://schemas.microsoft.com/office/drawing/2014/main" id="{3A35431E-91B1-DB76-E999-A0D2D45A4391}"/>
                </a:ext>
              </a:extLst>
            </p:cNvPr>
            <p:cNvSpPr/>
            <p:nvPr/>
          </p:nvSpPr>
          <p:spPr>
            <a:xfrm>
              <a:off x="4551459" y="2309704"/>
              <a:ext cx="107609" cy="75608"/>
            </a:xfrm>
            <a:custGeom>
              <a:avLst/>
              <a:gdLst/>
              <a:ahLst/>
              <a:cxnLst/>
              <a:rect l="l" t="t" r="r" b="b"/>
              <a:pathLst>
                <a:path w="8864" h="6228" extrusionOk="0">
                  <a:moveTo>
                    <a:pt x="5737" y="1"/>
                  </a:moveTo>
                  <a:cubicBezTo>
                    <a:pt x="3600" y="1"/>
                    <a:pt x="1" y="4878"/>
                    <a:pt x="1951" y="6004"/>
                  </a:cubicBezTo>
                  <a:cubicBezTo>
                    <a:pt x="2217" y="6157"/>
                    <a:pt x="2524" y="6227"/>
                    <a:pt x="2853" y="6227"/>
                  </a:cubicBezTo>
                  <a:cubicBezTo>
                    <a:pt x="5260" y="6227"/>
                    <a:pt x="8863" y="2481"/>
                    <a:pt x="6512" y="295"/>
                  </a:cubicBezTo>
                  <a:cubicBezTo>
                    <a:pt x="6292" y="92"/>
                    <a:pt x="6028" y="1"/>
                    <a:pt x="5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34;p97">
              <a:extLst>
                <a:ext uri="{FF2B5EF4-FFF2-40B4-BE49-F238E27FC236}">
                  <a16:creationId xmlns:a16="http://schemas.microsoft.com/office/drawing/2014/main" id="{8477B1C4-39E9-8AE4-4F5D-D9FB12B79A18}"/>
                </a:ext>
              </a:extLst>
            </p:cNvPr>
            <p:cNvSpPr/>
            <p:nvPr/>
          </p:nvSpPr>
          <p:spPr>
            <a:xfrm>
              <a:off x="3954232" y="2449108"/>
              <a:ext cx="113691" cy="67535"/>
            </a:xfrm>
            <a:custGeom>
              <a:avLst/>
              <a:gdLst/>
              <a:ahLst/>
              <a:cxnLst/>
              <a:rect l="l" t="t" r="r" b="b"/>
              <a:pathLst>
                <a:path w="9365" h="5563" extrusionOk="0">
                  <a:moveTo>
                    <a:pt x="2764" y="1"/>
                  </a:moveTo>
                  <a:cubicBezTo>
                    <a:pt x="2111" y="1"/>
                    <a:pt x="1563" y="194"/>
                    <a:pt x="1241" y="645"/>
                  </a:cubicBezTo>
                  <a:cubicBezTo>
                    <a:pt x="0" y="2383"/>
                    <a:pt x="3930" y="5562"/>
                    <a:pt x="6452" y="5562"/>
                  </a:cubicBezTo>
                  <a:cubicBezTo>
                    <a:pt x="7108" y="5562"/>
                    <a:pt x="7668" y="5347"/>
                    <a:pt x="8018" y="4836"/>
                  </a:cubicBezTo>
                  <a:cubicBezTo>
                    <a:pt x="9364" y="2872"/>
                    <a:pt x="5284" y="1"/>
                    <a:pt x="2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35;p97">
              <a:extLst>
                <a:ext uri="{FF2B5EF4-FFF2-40B4-BE49-F238E27FC236}">
                  <a16:creationId xmlns:a16="http://schemas.microsoft.com/office/drawing/2014/main" id="{2EAA8D4D-10EF-4AD4-3A84-ED20B306FC3A}"/>
                </a:ext>
              </a:extLst>
            </p:cNvPr>
            <p:cNvSpPr/>
            <p:nvPr/>
          </p:nvSpPr>
          <p:spPr>
            <a:xfrm>
              <a:off x="3961395" y="2340431"/>
              <a:ext cx="775503" cy="629678"/>
            </a:xfrm>
            <a:custGeom>
              <a:avLst/>
              <a:gdLst/>
              <a:ahLst/>
              <a:cxnLst/>
              <a:rect l="l" t="t" r="r" b="b"/>
              <a:pathLst>
                <a:path w="63880" h="51868" extrusionOk="0">
                  <a:moveTo>
                    <a:pt x="33752" y="1"/>
                  </a:moveTo>
                  <a:cubicBezTo>
                    <a:pt x="31883" y="1"/>
                    <a:pt x="29988" y="233"/>
                    <a:pt x="28091" y="728"/>
                  </a:cubicBezTo>
                  <a:cubicBezTo>
                    <a:pt x="25615" y="1374"/>
                    <a:pt x="23334" y="2307"/>
                    <a:pt x="21255" y="3469"/>
                  </a:cubicBezTo>
                  <a:cubicBezTo>
                    <a:pt x="21255" y="3469"/>
                    <a:pt x="21250" y="3469"/>
                    <a:pt x="21250" y="3477"/>
                  </a:cubicBezTo>
                  <a:cubicBezTo>
                    <a:pt x="19578" y="4410"/>
                    <a:pt x="18033" y="5485"/>
                    <a:pt x="16633" y="6689"/>
                  </a:cubicBezTo>
                  <a:cubicBezTo>
                    <a:pt x="0" y="20912"/>
                    <a:pt x="2283" y="51868"/>
                    <a:pt x="30382" y="51868"/>
                  </a:cubicBezTo>
                  <a:cubicBezTo>
                    <a:pt x="33224" y="51868"/>
                    <a:pt x="36331" y="51551"/>
                    <a:pt x="39709" y="50868"/>
                  </a:cubicBezTo>
                  <a:cubicBezTo>
                    <a:pt x="54188" y="47938"/>
                    <a:pt x="60754" y="40504"/>
                    <a:pt x="62030" y="32197"/>
                  </a:cubicBezTo>
                  <a:cubicBezTo>
                    <a:pt x="63880" y="20184"/>
                    <a:pt x="54698" y="6354"/>
                    <a:pt x="42446" y="1660"/>
                  </a:cubicBezTo>
                  <a:cubicBezTo>
                    <a:pt x="39673" y="596"/>
                    <a:pt x="36745" y="1"/>
                    <a:pt x="33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36;p97">
              <a:extLst>
                <a:ext uri="{FF2B5EF4-FFF2-40B4-BE49-F238E27FC236}">
                  <a16:creationId xmlns:a16="http://schemas.microsoft.com/office/drawing/2014/main" id="{28269F1C-3E44-1617-EF95-0C1634E3B32F}"/>
                </a:ext>
              </a:extLst>
            </p:cNvPr>
            <p:cNvSpPr/>
            <p:nvPr/>
          </p:nvSpPr>
          <p:spPr>
            <a:xfrm>
              <a:off x="4163259" y="2340419"/>
              <a:ext cx="313394" cy="198161"/>
            </a:xfrm>
            <a:custGeom>
              <a:avLst/>
              <a:gdLst/>
              <a:ahLst/>
              <a:cxnLst/>
              <a:rect l="l" t="t" r="r" b="b"/>
              <a:pathLst>
                <a:path w="25815" h="16323" extrusionOk="0">
                  <a:moveTo>
                    <a:pt x="17133" y="1"/>
                  </a:moveTo>
                  <a:cubicBezTo>
                    <a:pt x="15262" y="1"/>
                    <a:pt x="13366" y="234"/>
                    <a:pt x="11468" y="729"/>
                  </a:cubicBezTo>
                  <a:cubicBezTo>
                    <a:pt x="6997" y="1900"/>
                    <a:pt x="3158" y="3995"/>
                    <a:pt x="1" y="6690"/>
                  </a:cubicBezTo>
                  <a:cubicBezTo>
                    <a:pt x="2832" y="7706"/>
                    <a:pt x="7563" y="10240"/>
                    <a:pt x="9938" y="16323"/>
                  </a:cubicBezTo>
                  <a:lnTo>
                    <a:pt x="20944" y="13876"/>
                  </a:lnTo>
                  <a:cubicBezTo>
                    <a:pt x="20944" y="13876"/>
                    <a:pt x="20510" y="6234"/>
                    <a:pt x="25815" y="1661"/>
                  </a:cubicBezTo>
                  <a:cubicBezTo>
                    <a:pt x="23048" y="596"/>
                    <a:pt x="20123" y="1"/>
                    <a:pt x="1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7;p97">
              <a:extLst>
                <a:ext uri="{FF2B5EF4-FFF2-40B4-BE49-F238E27FC236}">
                  <a16:creationId xmlns:a16="http://schemas.microsoft.com/office/drawing/2014/main" id="{346ABB74-9A86-4A58-384D-FB260103B8FA}"/>
                </a:ext>
              </a:extLst>
            </p:cNvPr>
            <p:cNvSpPr/>
            <p:nvPr/>
          </p:nvSpPr>
          <p:spPr>
            <a:xfrm>
              <a:off x="4254199" y="2456890"/>
              <a:ext cx="181881" cy="181930"/>
            </a:xfrm>
            <a:custGeom>
              <a:avLst/>
              <a:gdLst/>
              <a:ahLst/>
              <a:cxnLst/>
              <a:rect l="l" t="t" r="r" b="b"/>
              <a:pathLst>
                <a:path w="14982" h="14986" extrusionOk="0">
                  <a:moveTo>
                    <a:pt x="7492" y="1"/>
                  </a:moveTo>
                  <a:cubicBezTo>
                    <a:pt x="6147" y="1"/>
                    <a:pt x="4878" y="355"/>
                    <a:pt x="3791" y="982"/>
                  </a:cubicBezTo>
                  <a:cubicBezTo>
                    <a:pt x="3791" y="982"/>
                    <a:pt x="3784" y="982"/>
                    <a:pt x="3784" y="986"/>
                  </a:cubicBezTo>
                  <a:cubicBezTo>
                    <a:pt x="1522" y="2273"/>
                    <a:pt x="1" y="4708"/>
                    <a:pt x="1" y="7491"/>
                  </a:cubicBezTo>
                  <a:cubicBezTo>
                    <a:pt x="1" y="11629"/>
                    <a:pt x="3353" y="14985"/>
                    <a:pt x="7492" y="14985"/>
                  </a:cubicBezTo>
                  <a:cubicBezTo>
                    <a:pt x="11629" y="14985"/>
                    <a:pt x="14982" y="11629"/>
                    <a:pt x="14982" y="7491"/>
                  </a:cubicBezTo>
                  <a:cubicBezTo>
                    <a:pt x="14982" y="6585"/>
                    <a:pt x="14820" y="5713"/>
                    <a:pt x="14522" y="4912"/>
                  </a:cubicBezTo>
                  <a:cubicBezTo>
                    <a:pt x="14518" y="4905"/>
                    <a:pt x="14522" y="4905"/>
                    <a:pt x="14522" y="4905"/>
                  </a:cubicBezTo>
                  <a:cubicBezTo>
                    <a:pt x="13469" y="2043"/>
                    <a:pt x="10723" y="1"/>
                    <a:pt x="7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8;p97">
              <a:extLst>
                <a:ext uri="{FF2B5EF4-FFF2-40B4-BE49-F238E27FC236}">
                  <a16:creationId xmlns:a16="http://schemas.microsoft.com/office/drawing/2014/main" id="{367E791A-8D5F-6D68-48C7-7ACCC13888DE}"/>
                </a:ext>
              </a:extLst>
            </p:cNvPr>
            <p:cNvSpPr/>
            <p:nvPr/>
          </p:nvSpPr>
          <p:spPr>
            <a:xfrm>
              <a:off x="4338475" y="2485795"/>
              <a:ext cx="82771" cy="71711"/>
            </a:xfrm>
            <a:custGeom>
              <a:avLst/>
              <a:gdLst/>
              <a:ahLst/>
              <a:cxnLst/>
              <a:rect l="l" t="t" r="r" b="b"/>
              <a:pathLst>
                <a:path w="6818" h="5907" extrusionOk="0">
                  <a:moveTo>
                    <a:pt x="3066" y="0"/>
                  </a:moveTo>
                  <a:cubicBezTo>
                    <a:pt x="2678" y="0"/>
                    <a:pt x="2277" y="154"/>
                    <a:pt x="1886" y="511"/>
                  </a:cubicBezTo>
                  <a:cubicBezTo>
                    <a:pt x="0" y="2238"/>
                    <a:pt x="2043" y="5907"/>
                    <a:pt x="4035" y="5907"/>
                  </a:cubicBezTo>
                  <a:cubicBezTo>
                    <a:pt x="4361" y="5907"/>
                    <a:pt x="4685" y="5809"/>
                    <a:pt x="4990" y="5589"/>
                  </a:cubicBezTo>
                  <a:cubicBezTo>
                    <a:pt x="6818" y="4272"/>
                    <a:pt x="5111" y="0"/>
                    <a:pt x="3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39;p97">
              <a:extLst>
                <a:ext uri="{FF2B5EF4-FFF2-40B4-BE49-F238E27FC236}">
                  <a16:creationId xmlns:a16="http://schemas.microsoft.com/office/drawing/2014/main" id="{8A3BE4DE-CE2F-3639-4665-1FBA8DD797B0}"/>
                </a:ext>
              </a:extLst>
            </p:cNvPr>
            <p:cNvSpPr/>
            <p:nvPr/>
          </p:nvSpPr>
          <p:spPr>
            <a:xfrm>
              <a:off x="4160697" y="2516558"/>
              <a:ext cx="42284" cy="62594"/>
            </a:xfrm>
            <a:custGeom>
              <a:avLst/>
              <a:gdLst/>
              <a:ahLst/>
              <a:cxnLst/>
              <a:rect l="l" t="t" r="r" b="b"/>
              <a:pathLst>
                <a:path w="3483" h="5156" extrusionOk="0">
                  <a:moveTo>
                    <a:pt x="1469" y="0"/>
                  </a:moveTo>
                  <a:cubicBezTo>
                    <a:pt x="1420" y="0"/>
                    <a:pt x="1371" y="4"/>
                    <a:pt x="1322" y="12"/>
                  </a:cubicBezTo>
                  <a:cubicBezTo>
                    <a:pt x="488" y="148"/>
                    <a:pt x="1" y="1410"/>
                    <a:pt x="231" y="2825"/>
                  </a:cubicBezTo>
                  <a:cubicBezTo>
                    <a:pt x="452" y="4158"/>
                    <a:pt x="1230" y="5156"/>
                    <a:pt x="2013" y="5156"/>
                  </a:cubicBezTo>
                  <a:cubicBezTo>
                    <a:pt x="2062" y="5156"/>
                    <a:pt x="2111" y="5152"/>
                    <a:pt x="2160" y="5144"/>
                  </a:cubicBezTo>
                  <a:cubicBezTo>
                    <a:pt x="2995" y="5008"/>
                    <a:pt x="3482" y="3746"/>
                    <a:pt x="3247" y="2330"/>
                  </a:cubicBezTo>
                  <a:cubicBezTo>
                    <a:pt x="3031" y="998"/>
                    <a:pt x="2253" y="0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40;p97">
              <a:extLst>
                <a:ext uri="{FF2B5EF4-FFF2-40B4-BE49-F238E27FC236}">
                  <a16:creationId xmlns:a16="http://schemas.microsoft.com/office/drawing/2014/main" id="{938DDBF3-9299-0784-5646-2E91A5533EE3}"/>
                </a:ext>
              </a:extLst>
            </p:cNvPr>
            <p:cNvSpPr/>
            <p:nvPr/>
          </p:nvSpPr>
          <p:spPr>
            <a:xfrm>
              <a:off x="4470316" y="2446061"/>
              <a:ext cx="42271" cy="62594"/>
            </a:xfrm>
            <a:custGeom>
              <a:avLst/>
              <a:gdLst/>
              <a:ahLst/>
              <a:cxnLst/>
              <a:rect l="l" t="t" r="r" b="b"/>
              <a:pathLst>
                <a:path w="3482" h="5156" extrusionOk="0">
                  <a:moveTo>
                    <a:pt x="1466" y="1"/>
                  </a:moveTo>
                  <a:cubicBezTo>
                    <a:pt x="1417" y="1"/>
                    <a:pt x="1367" y="5"/>
                    <a:pt x="1318" y="13"/>
                  </a:cubicBezTo>
                  <a:cubicBezTo>
                    <a:pt x="487" y="149"/>
                    <a:pt x="1" y="1409"/>
                    <a:pt x="231" y="2825"/>
                  </a:cubicBezTo>
                  <a:cubicBezTo>
                    <a:pt x="451" y="4157"/>
                    <a:pt x="1226" y="5155"/>
                    <a:pt x="2012" y="5155"/>
                  </a:cubicBezTo>
                  <a:cubicBezTo>
                    <a:pt x="2061" y="5155"/>
                    <a:pt x="2111" y="5151"/>
                    <a:pt x="2160" y="5143"/>
                  </a:cubicBezTo>
                  <a:cubicBezTo>
                    <a:pt x="2994" y="5007"/>
                    <a:pt x="3482" y="3747"/>
                    <a:pt x="3247" y="2331"/>
                  </a:cubicBezTo>
                  <a:cubicBezTo>
                    <a:pt x="3031" y="999"/>
                    <a:pt x="225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41;p97">
              <a:extLst>
                <a:ext uri="{FF2B5EF4-FFF2-40B4-BE49-F238E27FC236}">
                  <a16:creationId xmlns:a16="http://schemas.microsoft.com/office/drawing/2014/main" id="{7D700593-B258-7637-48AF-F687CDBEAE4C}"/>
                </a:ext>
              </a:extLst>
            </p:cNvPr>
            <p:cNvSpPr/>
            <p:nvPr/>
          </p:nvSpPr>
          <p:spPr>
            <a:xfrm>
              <a:off x="4521425" y="2541639"/>
              <a:ext cx="176297" cy="176333"/>
            </a:xfrm>
            <a:custGeom>
              <a:avLst/>
              <a:gdLst/>
              <a:ahLst/>
              <a:cxnLst/>
              <a:rect l="l" t="t" r="r" b="b"/>
              <a:pathLst>
                <a:path w="14522" h="14525" extrusionOk="0">
                  <a:moveTo>
                    <a:pt x="7260" y="1"/>
                  </a:moveTo>
                  <a:cubicBezTo>
                    <a:pt x="3251" y="1"/>
                    <a:pt x="1" y="3251"/>
                    <a:pt x="1" y="7260"/>
                  </a:cubicBezTo>
                  <a:cubicBezTo>
                    <a:pt x="1" y="11274"/>
                    <a:pt x="3251" y="14525"/>
                    <a:pt x="7260" y="14525"/>
                  </a:cubicBezTo>
                  <a:cubicBezTo>
                    <a:pt x="11270" y="14525"/>
                    <a:pt x="14521" y="11274"/>
                    <a:pt x="14521" y="7260"/>
                  </a:cubicBezTo>
                  <a:cubicBezTo>
                    <a:pt x="14521" y="3251"/>
                    <a:pt x="11270" y="1"/>
                    <a:pt x="7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42;p97">
              <a:extLst>
                <a:ext uri="{FF2B5EF4-FFF2-40B4-BE49-F238E27FC236}">
                  <a16:creationId xmlns:a16="http://schemas.microsoft.com/office/drawing/2014/main" id="{FFB69A41-3697-83DB-16A7-0336756C6A70}"/>
                </a:ext>
              </a:extLst>
            </p:cNvPr>
            <p:cNvSpPr/>
            <p:nvPr/>
          </p:nvSpPr>
          <p:spPr>
            <a:xfrm>
              <a:off x="4047115" y="2615620"/>
              <a:ext cx="176297" cy="176297"/>
            </a:xfrm>
            <a:custGeom>
              <a:avLst/>
              <a:gdLst/>
              <a:ahLst/>
              <a:cxnLst/>
              <a:rect l="l" t="t" r="r" b="b"/>
              <a:pathLst>
                <a:path w="14522" h="14522" extrusionOk="0">
                  <a:moveTo>
                    <a:pt x="7262" y="0"/>
                  </a:moveTo>
                  <a:cubicBezTo>
                    <a:pt x="3252" y="0"/>
                    <a:pt x="1" y="3251"/>
                    <a:pt x="1" y="7260"/>
                  </a:cubicBezTo>
                  <a:cubicBezTo>
                    <a:pt x="1" y="11270"/>
                    <a:pt x="3252" y="14521"/>
                    <a:pt x="7262" y="14521"/>
                  </a:cubicBezTo>
                  <a:cubicBezTo>
                    <a:pt x="11271" y="14521"/>
                    <a:pt x="14522" y="11270"/>
                    <a:pt x="14522" y="7260"/>
                  </a:cubicBezTo>
                  <a:cubicBezTo>
                    <a:pt x="14522" y="3251"/>
                    <a:pt x="11271" y="0"/>
                    <a:pt x="7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43;p97">
              <a:extLst>
                <a:ext uri="{FF2B5EF4-FFF2-40B4-BE49-F238E27FC236}">
                  <a16:creationId xmlns:a16="http://schemas.microsoft.com/office/drawing/2014/main" id="{1B8E67B3-B193-E612-CCB8-4982AB13A416}"/>
                </a:ext>
              </a:extLst>
            </p:cNvPr>
            <p:cNvSpPr/>
            <p:nvPr/>
          </p:nvSpPr>
          <p:spPr>
            <a:xfrm>
              <a:off x="4319974" y="2642474"/>
              <a:ext cx="115512" cy="122881"/>
            </a:xfrm>
            <a:custGeom>
              <a:avLst/>
              <a:gdLst/>
              <a:ahLst/>
              <a:cxnLst/>
              <a:rect l="l" t="t" r="r" b="b"/>
              <a:pathLst>
                <a:path w="9515" h="10122" extrusionOk="0">
                  <a:moveTo>
                    <a:pt x="8692" y="0"/>
                  </a:moveTo>
                  <a:cubicBezTo>
                    <a:pt x="6166" y="1850"/>
                    <a:pt x="3112" y="2179"/>
                    <a:pt x="1379" y="2198"/>
                  </a:cubicBezTo>
                  <a:cubicBezTo>
                    <a:pt x="1311" y="2198"/>
                    <a:pt x="1245" y="2199"/>
                    <a:pt x="1182" y="2199"/>
                  </a:cubicBezTo>
                  <a:cubicBezTo>
                    <a:pt x="449" y="2199"/>
                    <a:pt x="1" y="2141"/>
                    <a:pt x="1" y="2141"/>
                  </a:cubicBezTo>
                  <a:lnTo>
                    <a:pt x="1" y="2141"/>
                  </a:lnTo>
                  <a:cubicBezTo>
                    <a:pt x="1" y="2141"/>
                    <a:pt x="110" y="6102"/>
                    <a:pt x="1922" y="8443"/>
                  </a:cubicBezTo>
                  <a:cubicBezTo>
                    <a:pt x="2668" y="9427"/>
                    <a:pt x="3716" y="10122"/>
                    <a:pt x="5180" y="10122"/>
                  </a:cubicBezTo>
                  <a:cubicBezTo>
                    <a:pt x="5362" y="10122"/>
                    <a:pt x="5549" y="10111"/>
                    <a:pt x="5744" y="10089"/>
                  </a:cubicBezTo>
                  <a:cubicBezTo>
                    <a:pt x="7952" y="9847"/>
                    <a:pt x="8866" y="8164"/>
                    <a:pt x="9161" y="6238"/>
                  </a:cubicBezTo>
                  <a:cubicBezTo>
                    <a:pt x="9183" y="6098"/>
                    <a:pt x="9201" y="5958"/>
                    <a:pt x="9220" y="5815"/>
                  </a:cubicBezTo>
                  <a:cubicBezTo>
                    <a:pt x="9515" y="3058"/>
                    <a:pt x="8692" y="0"/>
                    <a:pt x="8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44;p97">
              <a:extLst>
                <a:ext uri="{FF2B5EF4-FFF2-40B4-BE49-F238E27FC236}">
                  <a16:creationId xmlns:a16="http://schemas.microsoft.com/office/drawing/2014/main" id="{FF2AA052-FB96-B362-6A5A-E87FBC764192}"/>
                </a:ext>
              </a:extLst>
            </p:cNvPr>
            <p:cNvSpPr/>
            <p:nvPr/>
          </p:nvSpPr>
          <p:spPr>
            <a:xfrm>
              <a:off x="4343258" y="2715666"/>
              <a:ext cx="87930" cy="49677"/>
            </a:xfrm>
            <a:custGeom>
              <a:avLst/>
              <a:gdLst/>
              <a:ahLst/>
              <a:cxnLst/>
              <a:rect l="l" t="t" r="r" b="b"/>
              <a:pathLst>
                <a:path w="7243" h="4092" extrusionOk="0">
                  <a:moveTo>
                    <a:pt x="5578" y="1"/>
                  </a:moveTo>
                  <a:cubicBezTo>
                    <a:pt x="3312" y="1"/>
                    <a:pt x="1402" y="1160"/>
                    <a:pt x="1" y="2417"/>
                  </a:cubicBezTo>
                  <a:cubicBezTo>
                    <a:pt x="755" y="3397"/>
                    <a:pt x="1803" y="4091"/>
                    <a:pt x="3269" y="4091"/>
                  </a:cubicBezTo>
                  <a:cubicBezTo>
                    <a:pt x="3447" y="4091"/>
                    <a:pt x="3631" y="4081"/>
                    <a:pt x="3822" y="4060"/>
                  </a:cubicBezTo>
                  <a:cubicBezTo>
                    <a:pt x="6037" y="3818"/>
                    <a:pt x="6948" y="2135"/>
                    <a:pt x="7243" y="209"/>
                  </a:cubicBezTo>
                  <a:cubicBezTo>
                    <a:pt x="6669" y="65"/>
                    <a:pt x="6114" y="1"/>
                    <a:pt x="5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818;p97">
            <a:extLst>
              <a:ext uri="{FF2B5EF4-FFF2-40B4-BE49-F238E27FC236}">
                <a16:creationId xmlns:a16="http://schemas.microsoft.com/office/drawing/2014/main" id="{307BAC78-6DD6-E30F-8EBE-B85CA18E9B59}"/>
              </a:ext>
            </a:extLst>
          </p:cNvPr>
          <p:cNvGrpSpPr/>
          <p:nvPr/>
        </p:nvGrpSpPr>
        <p:grpSpPr>
          <a:xfrm>
            <a:off x="7259808" y="563814"/>
            <a:ext cx="982541" cy="1233506"/>
            <a:chOff x="3806209" y="1895718"/>
            <a:chExt cx="930689" cy="1215663"/>
          </a:xfrm>
        </p:grpSpPr>
        <p:sp>
          <p:nvSpPr>
            <p:cNvPr id="30" name="Google Shape;1819;p97">
              <a:extLst>
                <a:ext uri="{FF2B5EF4-FFF2-40B4-BE49-F238E27FC236}">
                  <a16:creationId xmlns:a16="http://schemas.microsoft.com/office/drawing/2014/main" id="{5C364DA9-C482-FBFB-D8B5-4B4E93A14CA0}"/>
                </a:ext>
              </a:extLst>
            </p:cNvPr>
            <p:cNvSpPr/>
            <p:nvPr/>
          </p:nvSpPr>
          <p:spPr>
            <a:xfrm>
              <a:off x="4132969" y="2804507"/>
              <a:ext cx="580243" cy="236463"/>
            </a:xfrm>
            <a:custGeom>
              <a:avLst/>
              <a:gdLst/>
              <a:ahLst/>
              <a:cxnLst/>
              <a:rect l="l" t="t" r="r" b="b"/>
              <a:pathLst>
                <a:path w="47796" h="19478" extrusionOk="0">
                  <a:moveTo>
                    <a:pt x="44888" y="1"/>
                  </a:moveTo>
                  <a:cubicBezTo>
                    <a:pt x="44888" y="1"/>
                    <a:pt x="44167" y="1658"/>
                    <a:pt x="41811" y="3833"/>
                  </a:cubicBezTo>
                  <a:cubicBezTo>
                    <a:pt x="41245" y="4357"/>
                    <a:pt x="40580" y="4905"/>
                    <a:pt x="39825" y="5467"/>
                  </a:cubicBezTo>
                  <a:cubicBezTo>
                    <a:pt x="38096" y="6743"/>
                    <a:pt x="35812" y="8091"/>
                    <a:pt x="32848" y="9326"/>
                  </a:cubicBezTo>
                  <a:cubicBezTo>
                    <a:pt x="32100" y="9632"/>
                    <a:pt x="31315" y="9941"/>
                    <a:pt x="30477" y="10232"/>
                  </a:cubicBezTo>
                  <a:cubicBezTo>
                    <a:pt x="28823" y="10813"/>
                    <a:pt x="26999" y="11353"/>
                    <a:pt x="24968" y="11826"/>
                  </a:cubicBezTo>
                  <a:cubicBezTo>
                    <a:pt x="22201" y="12483"/>
                    <a:pt x="19672" y="12800"/>
                    <a:pt x="17387" y="12886"/>
                  </a:cubicBezTo>
                  <a:cubicBezTo>
                    <a:pt x="16975" y="12902"/>
                    <a:pt x="16571" y="12909"/>
                    <a:pt x="16174" y="12909"/>
                  </a:cubicBezTo>
                  <a:cubicBezTo>
                    <a:pt x="15714" y="12909"/>
                    <a:pt x="15264" y="12899"/>
                    <a:pt x="14824" y="12878"/>
                  </a:cubicBezTo>
                  <a:cubicBezTo>
                    <a:pt x="11686" y="12758"/>
                    <a:pt x="9092" y="12176"/>
                    <a:pt x="7026" y="11455"/>
                  </a:cubicBezTo>
                  <a:cubicBezTo>
                    <a:pt x="6106" y="11138"/>
                    <a:pt x="5294" y="10794"/>
                    <a:pt x="4573" y="10439"/>
                  </a:cubicBezTo>
                  <a:cubicBezTo>
                    <a:pt x="2013" y="9201"/>
                    <a:pt x="767" y="7947"/>
                    <a:pt x="767" y="7947"/>
                  </a:cubicBezTo>
                  <a:cubicBezTo>
                    <a:pt x="767" y="7947"/>
                    <a:pt x="76" y="9069"/>
                    <a:pt x="38" y="11055"/>
                  </a:cubicBezTo>
                  <a:cubicBezTo>
                    <a:pt x="0" y="13441"/>
                    <a:pt x="1382" y="15627"/>
                    <a:pt x="3493" y="16737"/>
                  </a:cubicBezTo>
                  <a:cubicBezTo>
                    <a:pt x="3844" y="16923"/>
                    <a:pt x="4214" y="17107"/>
                    <a:pt x="4625" y="17277"/>
                  </a:cubicBezTo>
                  <a:cubicBezTo>
                    <a:pt x="4897" y="17398"/>
                    <a:pt x="5177" y="17512"/>
                    <a:pt x="5475" y="17628"/>
                  </a:cubicBezTo>
                  <a:cubicBezTo>
                    <a:pt x="6000" y="17824"/>
                    <a:pt x="6570" y="18017"/>
                    <a:pt x="7185" y="18195"/>
                  </a:cubicBezTo>
                  <a:cubicBezTo>
                    <a:pt x="9262" y="18806"/>
                    <a:pt x="11837" y="19270"/>
                    <a:pt x="14914" y="19414"/>
                  </a:cubicBezTo>
                  <a:cubicBezTo>
                    <a:pt x="15707" y="19455"/>
                    <a:pt x="16530" y="19478"/>
                    <a:pt x="17384" y="19478"/>
                  </a:cubicBezTo>
                  <a:cubicBezTo>
                    <a:pt x="20106" y="19467"/>
                    <a:pt x="23160" y="19221"/>
                    <a:pt x="26546" y="18655"/>
                  </a:cubicBezTo>
                  <a:cubicBezTo>
                    <a:pt x="28948" y="18251"/>
                    <a:pt x="31070" y="17723"/>
                    <a:pt x="32942" y="17115"/>
                  </a:cubicBezTo>
                  <a:cubicBezTo>
                    <a:pt x="33757" y="16855"/>
                    <a:pt x="34536" y="16575"/>
                    <a:pt x="35264" y="16277"/>
                  </a:cubicBezTo>
                  <a:cubicBezTo>
                    <a:pt x="38216" y="15106"/>
                    <a:pt x="40452" y="13755"/>
                    <a:pt x="42181" y="12531"/>
                  </a:cubicBezTo>
                  <a:cubicBezTo>
                    <a:pt x="43000" y="11946"/>
                    <a:pt x="43702" y="11387"/>
                    <a:pt x="44322" y="10892"/>
                  </a:cubicBezTo>
                  <a:cubicBezTo>
                    <a:pt x="44518" y="10730"/>
                    <a:pt x="44703" y="10587"/>
                    <a:pt x="44880" y="10439"/>
                  </a:cubicBezTo>
                  <a:cubicBezTo>
                    <a:pt x="46938" y="8763"/>
                    <a:pt x="47795" y="5976"/>
                    <a:pt x="46938" y="3462"/>
                  </a:cubicBezTo>
                  <a:cubicBezTo>
                    <a:pt x="46787" y="3017"/>
                    <a:pt x="46610" y="2564"/>
                    <a:pt x="46387" y="2122"/>
                  </a:cubicBezTo>
                  <a:cubicBezTo>
                    <a:pt x="46013" y="1367"/>
                    <a:pt x="45523" y="638"/>
                    <a:pt x="44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20;p97">
              <a:extLst>
                <a:ext uri="{FF2B5EF4-FFF2-40B4-BE49-F238E27FC236}">
                  <a16:creationId xmlns:a16="http://schemas.microsoft.com/office/drawing/2014/main" id="{70453036-68AF-D4D6-304F-5DD36DF374E6}"/>
                </a:ext>
              </a:extLst>
            </p:cNvPr>
            <p:cNvSpPr/>
            <p:nvPr/>
          </p:nvSpPr>
          <p:spPr>
            <a:xfrm>
              <a:off x="4184115" y="2931236"/>
              <a:ext cx="36092" cy="94158"/>
            </a:xfrm>
            <a:custGeom>
              <a:avLst/>
              <a:gdLst/>
              <a:ahLst/>
              <a:cxnLst/>
              <a:rect l="l" t="t" r="r" b="b"/>
              <a:pathLst>
                <a:path w="2973" h="7756" extrusionOk="0">
                  <a:moveTo>
                    <a:pt x="363" y="0"/>
                  </a:moveTo>
                  <a:cubicBezTo>
                    <a:pt x="140" y="1568"/>
                    <a:pt x="1" y="3908"/>
                    <a:pt x="412" y="6838"/>
                  </a:cubicBezTo>
                  <a:cubicBezTo>
                    <a:pt x="1164" y="7167"/>
                    <a:pt x="2013" y="7480"/>
                    <a:pt x="2972" y="7756"/>
                  </a:cubicBezTo>
                  <a:cubicBezTo>
                    <a:pt x="2746" y="5932"/>
                    <a:pt x="2595" y="3553"/>
                    <a:pt x="2813" y="1016"/>
                  </a:cubicBezTo>
                  <a:cubicBezTo>
                    <a:pt x="1893" y="699"/>
                    <a:pt x="1077" y="355"/>
                    <a:pt x="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21;p97">
              <a:extLst>
                <a:ext uri="{FF2B5EF4-FFF2-40B4-BE49-F238E27FC236}">
                  <a16:creationId xmlns:a16="http://schemas.microsoft.com/office/drawing/2014/main" id="{C108BD2B-EC6F-3AB8-9ABB-59A32954323F}"/>
                </a:ext>
              </a:extLst>
            </p:cNvPr>
            <p:cNvSpPr/>
            <p:nvPr/>
          </p:nvSpPr>
          <p:spPr>
            <a:xfrm>
              <a:off x="4309436" y="2960846"/>
              <a:ext cx="34660" cy="80124"/>
            </a:xfrm>
            <a:custGeom>
              <a:avLst/>
              <a:gdLst/>
              <a:ahLst/>
              <a:cxnLst/>
              <a:rect l="l" t="t" r="r" b="b"/>
              <a:pathLst>
                <a:path w="2855" h="6600" extrusionOk="0">
                  <a:moveTo>
                    <a:pt x="288" y="0"/>
                  </a:moveTo>
                  <a:cubicBezTo>
                    <a:pt x="98" y="1556"/>
                    <a:pt x="0" y="3787"/>
                    <a:pt x="378" y="6536"/>
                  </a:cubicBezTo>
                  <a:cubicBezTo>
                    <a:pt x="1167" y="6582"/>
                    <a:pt x="1994" y="6600"/>
                    <a:pt x="2848" y="6600"/>
                  </a:cubicBezTo>
                  <a:cubicBezTo>
                    <a:pt x="2658" y="4735"/>
                    <a:pt x="2579" y="2424"/>
                    <a:pt x="2855" y="8"/>
                  </a:cubicBezTo>
                  <a:lnTo>
                    <a:pt x="2855" y="8"/>
                  </a:lnTo>
                  <a:cubicBezTo>
                    <a:pt x="2451" y="25"/>
                    <a:pt x="2055" y="33"/>
                    <a:pt x="1666" y="33"/>
                  </a:cubicBezTo>
                  <a:cubicBezTo>
                    <a:pt x="1196" y="33"/>
                    <a:pt x="736" y="21"/>
                    <a:pt x="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22;p97">
              <a:extLst>
                <a:ext uri="{FF2B5EF4-FFF2-40B4-BE49-F238E27FC236}">
                  <a16:creationId xmlns:a16="http://schemas.microsoft.com/office/drawing/2014/main" id="{AA352C7E-A32C-295F-1405-017756A51845}"/>
                </a:ext>
              </a:extLst>
            </p:cNvPr>
            <p:cNvSpPr/>
            <p:nvPr/>
          </p:nvSpPr>
          <p:spPr>
            <a:xfrm>
              <a:off x="4616433" y="2850979"/>
              <a:ext cx="54654" cy="105667"/>
            </a:xfrm>
            <a:custGeom>
              <a:avLst/>
              <a:gdLst/>
              <a:ahLst/>
              <a:cxnLst/>
              <a:rect l="l" t="t" r="r" b="b"/>
              <a:pathLst>
                <a:path w="4502" h="8704" extrusionOk="0">
                  <a:moveTo>
                    <a:pt x="1987" y="1"/>
                  </a:moveTo>
                  <a:cubicBezTo>
                    <a:pt x="1421" y="529"/>
                    <a:pt x="760" y="1077"/>
                    <a:pt x="1" y="1639"/>
                  </a:cubicBezTo>
                  <a:cubicBezTo>
                    <a:pt x="1213" y="4154"/>
                    <a:pt x="1926" y="6710"/>
                    <a:pt x="2353" y="8703"/>
                  </a:cubicBezTo>
                  <a:cubicBezTo>
                    <a:pt x="3172" y="8114"/>
                    <a:pt x="3878" y="7559"/>
                    <a:pt x="4502" y="7064"/>
                  </a:cubicBezTo>
                  <a:cubicBezTo>
                    <a:pt x="3833" y="3663"/>
                    <a:pt x="2723" y="1284"/>
                    <a:pt x="1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23;p97">
              <a:extLst>
                <a:ext uri="{FF2B5EF4-FFF2-40B4-BE49-F238E27FC236}">
                  <a16:creationId xmlns:a16="http://schemas.microsoft.com/office/drawing/2014/main" id="{060F3FF4-CE2D-2723-D6E7-67DB3884C2EA}"/>
                </a:ext>
              </a:extLst>
            </p:cNvPr>
            <p:cNvSpPr/>
            <p:nvPr/>
          </p:nvSpPr>
          <p:spPr>
            <a:xfrm>
              <a:off x="4502960" y="2917712"/>
              <a:ext cx="58126" cy="94571"/>
            </a:xfrm>
            <a:custGeom>
              <a:avLst/>
              <a:gdLst/>
              <a:ahLst/>
              <a:cxnLst/>
              <a:rect l="l" t="t" r="r" b="b"/>
              <a:pathLst>
                <a:path w="4788" h="7790" extrusionOk="0">
                  <a:moveTo>
                    <a:pt x="2371" y="1"/>
                  </a:moveTo>
                  <a:cubicBezTo>
                    <a:pt x="1627" y="307"/>
                    <a:pt x="838" y="612"/>
                    <a:pt x="0" y="907"/>
                  </a:cubicBezTo>
                  <a:cubicBezTo>
                    <a:pt x="1227" y="3304"/>
                    <a:pt x="1994" y="5774"/>
                    <a:pt x="2461" y="7790"/>
                  </a:cubicBezTo>
                  <a:cubicBezTo>
                    <a:pt x="3280" y="7530"/>
                    <a:pt x="4059" y="7246"/>
                    <a:pt x="4787" y="6955"/>
                  </a:cubicBezTo>
                  <a:cubicBezTo>
                    <a:pt x="4157" y="3679"/>
                    <a:pt x="3104" y="1341"/>
                    <a:pt x="2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24;p97">
              <a:extLst>
                <a:ext uri="{FF2B5EF4-FFF2-40B4-BE49-F238E27FC236}">
                  <a16:creationId xmlns:a16="http://schemas.microsoft.com/office/drawing/2014/main" id="{3C2AD97A-A4E1-3316-7E96-B36FCE1F4211}"/>
                </a:ext>
              </a:extLst>
            </p:cNvPr>
            <p:cNvSpPr/>
            <p:nvPr/>
          </p:nvSpPr>
          <p:spPr>
            <a:xfrm>
              <a:off x="4365620" y="2970509"/>
              <a:ext cx="140873" cy="140873"/>
            </a:xfrm>
            <a:custGeom>
              <a:avLst/>
              <a:gdLst/>
              <a:ahLst/>
              <a:cxnLst/>
              <a:rect l="l" t="t" r="r" b="b"/>
              <a:pathLst>
                <a:path w="11604" h="11604" extrusionOk="0">
                  <a:moveTo>
                    <a:pt x="5804" y="1"/>
                  </a:moveTo>
                  <a:cubicBezTo>
                    <a:pt x="5668" y="1"/>
                    <a:pt x="5532" y="9"/>
                    <a:pt x="5401" y="16"/>
                  </a:cubicBezTo>
                  <a:lnTo>
                    <a:pt x="5396" y="16"/>
                  </a:lnTo>
                  <a:cubicBezTo>
                    <a:pt x="2380" y="228"/>
                    <a:pt x="1" y="2735"/>
                    <a:pt x="1" y="5804"/>
                  </a:cubicBezTo>
                  <a:cubicBezTo>
                    <a:pt x="1" y="9010"/>
                    <a:pt x="2599" y="11603"/>
                    <a:pt x="5804" y="11603"/>
                  </a:cubicBezTo>
                  <a:cubicBezTo>
                    <a:pt x="9010" y="11603"/>
                    <a:pt x="11603" y="9010"/>
                    <a:pt x="11603" y="5804"/>
                  </a:cubicBezTo>
                  <a:cubicBezTo>
                    <a:pt x="11603" y="2599"/>
                    <a:pt x="9010" y="1"/>
                    <a:pt x="5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25;p97">
              <a:extLst>
                <a:ext uri="{FF2B5EF4-FFF2-40B4-BE49-F238E27FC236}">
                  <a16:creationId xmlns:a16="http://schemas.microsoft.com/office/drawing/2014/main" id="{F0A78CF6-A336-5711-2F59-6AC7770825D4}"/>
                </a:ext>
              </a:extLst>
            </p:cNvPr>
            <p:cNvSpPr/>
            <p:nvPr/>
          </p:nvSpPr>
          <p:spPr>
            <a:xfrm>
              <a:off x="4343307" y="3012040"/>
              <a:ext cx="192334" cy="68263"/>
            </a:xfrm>
            <a:custGeom>
              <a:avLst/>
              <a:gdLst/>
              <a:ahLst/>
              <a:cxnLst/>
              <a:rect l="l" t="t" r="r" b="b"/>
              <a:pathLst>
                <a:path w="15843" h="5623" extrusionOk="0">
                  <a:moveTo>
                    <a:pt x="13880" y="1"/>
                  </a:moveTo>
                  <a:cubicBezTo>
                    <a:pt x="13389" y="1"/>
                    <a:pt x="12988" y="126"/>
                    <a:pt x="12988" y="126"/>
                  </a:cubicBezTo>
                  <a:cubicBezTo>
                    <a:pt x="13249" y="975"/>
                    <a:pt x="12906" y="1896"/>
                    <a:pt x="12139" y="2357"/>
                  </a:cubicBezTo>
                  <a:cubicBezTo>
                    <a:pt x="11395" y="2806"/>
                    <a:pt x="10198" y="3289"/>
                    <a:pt x="8303" y="3595"/>
                  </a:cubicBezTo>
                  <a:cubicBezTo>
                    <a:pt x="7248" y="3769"/>
                    <a:pt x="6329" y="3834"/>
                    <a:pt x="5542" y="3834"/>
                  </a:cubicBezTo>
                  <a:cubicBezTo>
                    <a:pt x="4480" y="3834"/>
                    <a:pt x="3658" y="3715"/>
                    <a:pt x="3066" y="3580"/>
                  </a:cubicBezTo>
                  <a:cubicBezTo>
                    <a:pt x="2375" y="3418"/>
                    <a:pt x="1892" y="2810"/>
                    <a:pt x="1881" y="2100"/>
                  </a:cubicBezTo>
                  <a:lnTo>
                    <a:pt x="1877" y="1745"/>
                  </a:lnTo>
                  <a:cubicBezTo>
                    <a:pt x="1877" y="1745"/>
                    <a:pt x="1711" y="1798"/>
                    <a:pt x="1485" y="1904"/>
                  </a:cubicBezTo>
                  <a:cubicBezTo>
                    <a:pt x="918" y="2175"/>
                    <a:pt x="0" y="2810"/>
                    <a:pt x="661" y="3905"/>
                  </a:cubicBezTo>
                  <a:cubicBezTo>
                    <a:pt x="1349" y="5046"/>
                    <a:pt x="3414" y="5623"/>
                    <a:pt x="5865" y="5623"/>
                  </a:cubicBezTo>
                  <a:cubicBezTo>
                    <a:pt x="6682" y="5623"/>
                    <a:pt x="7542" y="5559"/>
                    <a:pt x="8408" y="5430"/>
                  </a:cubicBezTo>
                  <a:cubicBezTo>
                    <a:pt x="11867" y="4920"/>
                    <a:pt x="15842" y="3289"/>
                    <a:pt x="15541" y="1356"/>
                  </a:cubicBezTo>
                  <a:cubicBezTo>
                    <a:pt x="15492" y="1013"/>
                    <a:pt x="15375" y="752"/>
                    <a:pt x="15223" y="552"/>
                  </a:cubicBezTo>
                  <a:cubicBezTo>
                    <a:pt x="14880" y="114"/>
                    <a:pt x="14344" y="1"/>
                    <a:pt x="13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26;p97">
              <a:extLst>
                <a:ext uri="{FF2B5EF4-FFF2-40B4-BE49-F238E27FC236}">
                  <a16:creationId xmlns:a16="http://schemas.microsoft.com/office/drawing/2014/main" id="{FC9786EB-04C7-324E-9744-C710A9BEE870}"/>
                </a:ext>
              </a:extLst>
            </p:cNvPr>
            <p:cNvSpPr/>
            <p:nvPr/>
          </p:nvSpPr>
          <p:spPr>
            <a:xfrm>
              <a:off x="4426915" y="2984858"/>
              <a:ext cx="54229" cy="33798"/>
            </a:xfrm>
            <a:custGeom>
              <a:avLst/>
              <a:gdLst/>
              <a:ahLst/>
              <a:cxnLst/>
              <a:rect l="l" t="t" r="r" b="b"/>
              <a:pathLst>
                <a:path w="4467" h="2784" extrusionOk="0">
                  <a:moveTo>
                    <a:pt x="265" y="1"/>
                  </a:moveTo>
                  <a:cubicBezTo>
                    <a:pt x="162" y="1"/>
                    <a:pt x="75" y="5"/>
                    <a:pt x="0" y="9"/>
                  </a:cubicBezTo>
                  <a:cubicBezTo>
                    <a:pt x="219" y="126"/>
                    <a:pt x="366" y="356"/>
                    <a:pt x="366" y="624"/>
                  </a:cubicBezTo>
                  <a:cubicBezTo>
                    <a:pt x="366" y="884"/>
                    <a:pt x="223" y="1111"/>
                    <a:pt x="12" y="1232"/>
                  </a:cubicBezTo>
                  <a:cubicBezTo>
                    <a:pt x="75" y="1228"/>
                    <a:pt x="159" y="1224"/>
                    <a:pt x="253" y="1224"/>
                  </a:cubicBezTo>
                  <a:cubicBezTo>
                    <a:pt x="974" y="1224"/>
                    <a:pt x="2530" y="1398"/>
                    <a:pt x="3398" y="2783"/>
                  </a:cubicBezTo>
                  <a:lnTo>
                    <a:pt x="3398" y="2780"/>
                  </a:lnTo>
                  <a:cubicBezTo>
                    <a:pt x="3398" y="2391"/>
                    <a:pt x="3712" y="2081"/>
                    <a:pt x="4097" y="2081"/>
                  </a:cubicBezTo>
                  <a:cubicBezTo>
                    <a:pt x="4233" y="2081"/>
                    <a:pt x="4361" y="2119"/>
                    <a:pt x="4466" y="2187"/>
                  </a:cubicBezTo>
                  <a:cubicBezTo>
                    <a:pt x="3300" y="254"/>
                    <a:pt x="1250" y="1"/>
                    <a:pt x="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27;p97">
              <a:extLst>
                <a:ext uri="{FF2B5EF4-FFF2-40B4-BE49-F238E27FC236}">
                  <a16:creationId xmlns:a16="http://schemas.microsoft.com/office/drawing/2014/main" id="{01B95DF3-4DD2-AD88-FABC-C7E6344E14F1}"/>
                </a:ext>
              </a:extLst>
            </p:cNvPr>
            <p:cNvSpPr/>
            <p:nvPr/>
          </p:nvSpPr>
          <p:spPr>
            <a:xfrm>
              <a:off x="4414399" y="2983948"/>
              <a:ext cx="16972" cy="16972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98" y="0"/>
                  </a:moveTo>
                  <a:cubicBezTo>
                    <a:pt x="313" y="0"/>
                    <a:pt x="1" y="314"/>
                    <a:pt x="1" y="699"/>
                  </a:cubicBezTo>
                  <a:cubicBezTo>
                    <a:pt x="1" y="1084"/>
                    <a:pt x="313" y="1398"/>
                    <a:pt x="698" y="1398"/>
                  </a:cubicBezTo>
                  <a:cubicBezTo>
                    <a:pt x="824" y="1398"/>
                    <a:pt x="944" y="1363"/>
                    <a:pt x="1043" y="1307"/>
                  </a:cubicBezTo>
                  <a:cubicBezTo>
                    <a:pt x="1254" y="1186"/>
                    <a:pt x="1397" y="959"/>
                    <a:pt x="1397" y="699"/>
                  </a:cubicBezTo>
                  <a:cubicBezTo>
                    <a:pt x="1397" y="431"/>
                    <a:pt x="1250" y="201"/>
                    <a:pt x="1031" y="84"/>
                  </a:cubicBezTo>
                  <a:cubicBezTo>
                    <a:pt x="933" y="30"/>
                    <a:pt x="820" y="0"/>
                    <a:pt x="6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28;p97">
              <a:extLst>
                <a:ext uri="{FF2B5EF4-FFF2-40B4-BE49-F238E27FC236}">
                  <a16:creationId xmlns:a16="http://schemas.microsoft.com/office/drawing/2014/main" id="{0DADBD42-5526-B2EB-BE26-7370F24D9EED}"/>
                </a:ext>
              </a:extLst>
            </p:cNvPr>
            <p:cNvSpPr/>
            <p:nvPr/>
          </p:nvSpPr>
          <p:spPr>
            <a:xfrm>
              <a:off x="4468167" y="3010122"/>
              <a:ext cx="17008" cy="16972"/>
            </a:xfrm>
            <a:custGeom>
              <a:avLst/>
              <a:gdLst/>
              <a:ahLst/>
              <a:cxnLst/>
              <a:rect l="l" t="t" r="r" b="b"/>
              <a:pathLst>
                <a:path w="1401" h="1398" extrusionOk="0">
                  <a:moveTo>
                    <a:pt x="699" y="0"/>
                  </a:moveTo>
                  <a:cubicBezTo>
                    <a:pt x="314" y="0"/>
                    <a:pt x="0" y="310"/>
                    <a:pt x="0" y="699"/>
                  </a:cubicBezTo>
                  <a:lnTo>
                    <a:pt x="0" y="702"/>
                  </a:lnTo>
                  <a:cubicBezTo>
                    <a:pt x="4" y="1087"/>
                    <a:pt x="317" y="1397"/>
                    <a:pt x="699" y="1397"/>
                  </a:cubicBezTo>
                  <a:cubicBezTo>
                    <a:pt x="1087" y="1397"/>
                    <a:pt x="1401" y="1084"/>
                    <a:pt x="1401" y="699"/>
                  </a:cubicBezTo>
                  <a:cubicBezTo>
                    <a:pt x="1401" y="446"/>
                    <a:pt x="1269" y="227"/>
                    <a:pt x="1068" y="106"/>
                  </a:cubicBezTo>
                  <a:cubicBezTo>
                    <a:pt x="963" y="38"/>
                    <a:pt x="835" y="0"/>
                    <a:pt x="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29;p97">
              <a:extLst>
                <a:ext uri="{FF2B5EF4-FFF2-40B4-BE49-F238E27FC236}">
                  <a16:creationId xmlns:a16="http://schemas.microsoft.com/office/drawing/2014/main" id="{A17F98E6-F9AC-35E4-8550-1FEC10931EBF}"/>
                </a:ext>
              </a:extLst>
            </p:cNvPr>
            <p:cNvSpPr/>
            <p:nvPr/>
          </p:nvSpPr>
          <p:spPr>
            <a:xfrm>
              <a:off x="4341656" y="1895718"/>
              <a:ext cx="340758" cy="473679"/>
            </a:xfrm>
            <a:custGeom>
              <a:avLst/>
              <a:gdLst/>
              <a:ahLst/>
              <a:cxnLst/>
              <a:rect l="l" t="t" r="r" b="b"/>
              <a:pathLst>
                <a:path w="28069" h="39018" extrusionOk="0">
                  <a:moveTo>
                    <a:pt x="22990" y="0"/>
                  </a:moveTo>
                  <a:cubicBezTo>
                    <a:pt x="22969" y="0"/>
                    <a:pt x="22947" y="1"/>
                    <a:pt x="22926" y="1"/>
                  </a:cubicBezTo>
                  <a:cubicBezTo>
                    <a:pt x="19195" y="84"/>
                    <a:pt x="20789" y="3796"/>
                    <a:pt x="20373" y="9357"/>
                  </a:cubicBezTo>
                  <a:cubicBezTo>
                    <a:pt x="20143" y="12427"/>
                    <a:pt x="19026" y="14956"/>
                    <a:pt x="17904" y="16602"/>
                  </a:cubicBezTo>
                  <a:cubicBezTo>
                    <a:pt x="17904" y="16606"/>
                    <a:pt x="17904" y="16606"/>
                    <a:pt x="17897" y="16613"/>
                  </a:cubicBezTo>
                  <a:cubicBezTo>
                    <a:pt x="16990" y="17946"/>
                    <a:pt x="16084" y="18702"/>
                    <a:pt x="15647" y="18702"/>
                  </a:cubicBezTo>
                  <a:cubicBezTo>
                    <a:pt x="14673" y="18697"/>
                    <a:pt x="15167" y="16648"/>
                    <a:pt x="14884" y="14503"/>
                  </a:cubicBezTo>
                  <a:cubicBezTo>
                    <a:pt x="14635" y="12590"/>
                    <a:pt x="12856" y="5953"/>
                    <a:pt x="9951" y="5953"/>
                  </a:cubicBezTo>
                  <a:cubicBezTo>
                    <a:pt x="9593" y="5953"/>
                    <a:pt x="9219" y="6054"/>
                    <a:pt x="8828" y="6276"/>
                  </a:cubicBezTo>
                  <a:cubicBezTo>
                    <a:pt x="5263" y="8311"/>
                    <a:pt x="10376" y="19166"/>
                    <a:pt x="11044" y="21511"/>
                  </a:cubicBezTo>
                  <a:cubicBezTo>
                    <a:pt x="11573" y="23353"/>
                    <a:pt x="10482" y="25422"/>
                    <a:pt x="9492" y="26033"/>
                  </a:cubicBezTo>
                  <a:lnTo>
                    <a:pt x="9485" y="26033"/>
                  </a:lnTo>
                  <a:cubicBezTo>
                    <a:pt x="9298" y="26154"/>
                    <a:pt x="9115" y="26218"/>
                    <a:pt x="8948" y="26218"/>
                  </a:cubicBezTo>
                  <a:cubicBezTo>
                    <a:pt x="8874" y="26218"/>
                    <a:pt x="8804" y="26206"/>
                    <a:pt x="8737" y="26181"/>
                  </a:cubicBezTo>
                  <a:cubicBezTo>
                    <a:pt x="7821" y="25824"/>
                    <a:pt x="6725" y="20268"/>
                    <a:pt x="4097" y="20268"/>
                  </a:cubicBezTo>
                  <a:cubicBezTo>
                    <a:pt x="3801" y="20268"/>
                    <a:pt x="3486" y="20339"/>
                    <a:pt x="3149" y="20495"/>
                  </a:cubicBezTo>
                  <a:cubicBezTo>
                    <a:pt x="2935" y="20593"/>
                    <a:pt x="2738" y="20703"/>
                    <a:pt x="2560" y="20819"/>
                  </a:cubicBezTo>
                  <a:cubicBezTo>
                    <a:pt x="1" y="22470"/>
                    <a:pt x="1314" y="25505"/>
                    <a:pt x="3338" y="27427"/>
                  </a:cubicBezTo>
                  <a:cubicBezTo>
                    <a:pt x="5498" y="29485"/>
                    <a:pt x="6129" y="29586"/>
                    <a:pt x="4430" y="32403"/>
                  </a:cubicBezTo>
                  <a:cubicBezTo>
                    <a:pt x="2731" y="35231"/>
                    <a:pt x="964" y="37104"/>
                    <a:pt x="3357" y="38644"/>
                  </a:cubicBezTo>
                  <a:cubicBezTo>
                    <a:pt x="3759" y="38903"/>
                    <a:pt x="4195" y="39017"/>
                    <a:pt x="4651" y="39017"/>
                  </a:cubicBezTo>
                  <a:cubicBezTo>
                    <a:pt x="7834" y="39017"/>
                    <a:pt x="12039" y="33444"/>
                    <a:pt x="13237" y="32252"/>
                  </a:cubicBezTo>
                  <a:cubicBezTo>
                    <a:pt x="14616" y="30893"/>
                    <a:pt x="16179" y="30508"/>
                    <a:pt x="19301" y="29647"/>
                  </a:cubicBezTo>
                  <a:cubicBezTo>
                    <a:pt x="22187" y="28849"/>
                    <a:pt x="22257" y="25878"/>
                    <a:pt x="20558" y="25878"/>
                  </a:cubicBezTo>
                  <a:cubicBezTo>
                    <a:pt x="20416" y="25878"/>
                    <a:pt x="20263" y="25899"/>
                    <a:pt x="20098" y="25943"/>
                  </a:cubicBezTo>
                  <a:cubicBezTo>
                    <a:pt x="18067" y="26490"/>
                    <a:pt x="16069" y="26943"/>
                    <a:pt x="15865" y="26988"/>
                  </a:cubicBezTo>
                  <a:cubicBezTo>
                    <a:pt x="16149" y="26891"/>
                    <a:pt x="20706" y="25162"/>
                    <a:pt x="24342" y="15915"/>
                  </a:cubicBezTo>
                  <a:cubicBezTo>
                    <a:pt x="28069" y="6425"/>
                    <a:pt x="26676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30;p97">
              <a:extLst>
                <a:ext uri="{FF2B5EF4-FFF2-40B4-BE49-F238E27FC236}">
                  <a16:creationId xmlns:a16="http://schemas.microsoft.com/office/drawing/2014/main" id="{131AFEB6-3108-B2F9-CAAC-7A4A58901004}"/>
                </a:ext>
              </a:extLst>
            </p:cNvPr>
            <p:cNvSpPr/>
            <p:nvPr/>
          </p:nvSpPr>
          <p:spPr>
            <a:xfrm>
              <a:off x="3806209" y="2055554"/>
              <a:ext cx="456889" cy="353820"/>
            </a:xfrm>
            <a:custGeom>
              <a:avLst/>
              <a:gdLst/>
              <a:ahLst/>
              <a:cxnLst/>
              <a:rect l="l" t="t" r="r" b="b"/>
              <a:pathLst>
                <a:path w="37635" h="29145" extrusionOk="0">
                  <a:moveTo>
                    <a:pt x="4701" y="0"/>
                  </a:moveTo>
                  <a:cubicBezTo>
                    <a:pt x="4341" y="0"/>
                    <a:pt x="3933" y="91"/>
                    <a:pt x="3459" y="284"/>
                  </a:cubicBezTo>
                  <a:cubicBezTo>
                    <a:pt x="1" y="1685"/>
                    <a:pt x="1235" y="8174"/>
                    <a:pt x="8458" y="15450"/>
                  </a:cubicBezTo>
                  <a:cubicBezTo>
                    <a:pt x="14876" y="21908"/>
                    <a:pt x="19500" y="22271"/>
                    <a:pt x="20458" y="22271"/>
                  </a:cubicBezTo>
                  <a:cubicBezTo>
                    <a:pt x="20579" y="22271"/>
                    <a:pt x="20641" y="22265"/>
                    <a:pt x="20641" y="22265"/>
                  </a:cubicBezTo>
                  <a:lnTo>
                    <a:pt x="20641" y="22265"/>
                  </a:lnTo>
                  <a:cubicBezTo>
                    <a:pt x="20641" y="22265"/>
                    <a:pt x="18527" y="22657"/>
                    <a:pt x="16326" y="22979"/>
                  </a:cubicBezTo>
                  <a:cubicBezTo>
                    <a:pt x="14267" y="23282"/>
                    <a:pt x="15172" y="26109"/>
                    <a:pt x="17933" y="26109"/>
                  </a:cubicBezTo>
                  <a:cubicBezTo>
                    <a:pt x="18123" y="26109"/>
                    <a:pt x="18321" y="26095"/>
                    <a:pt x="18527" y="26067"/>
                  </a:cubicBezTo>
                  <a:cubicBezTo>
                    <a:pt x="20317" y="25816"/>
                    <a:pt x="21603" y="25623"/>
                    <a:pt x="22703" y="25623"/>
                  </a:cubicBezTo>
                  <a:cubicBezTo>
                    <a:pt x="23575" y="25623"/>
                    <a:pt x="24330" y="25745"/>
                    <a:pt x="25127" y="26055"/>
                  </a:cubicBezTo>
                  <a:cubicBezTo>
                    <a:pt x="26460" y="26582"/>
                    <a:pt x="31024" y="29145"/>
                    <a:pt x="34165" y="29145"/>
                  </a:cubicBezTo>
                  <a:cubicBezTo>
                    <a:pt x="35260" y="29145"/>
                    <a:pt x="36182" y="28833"/>
                    <a:pt x="36733" y="28015"/>
                  </a:cubicBezTo>
                  <a:cubicBezTo>
                    <a:pt x="36963" y="27675"/>
                    <a:pt x="37107" y="27369"/>
                    <a:pt x="37178" y="27075"/>
                  </a:cubicBezTo>
                  <a:cubicBezTo>
                    <a:pt x="37635" y="25342"/>
                    <a:pt x="35566" y="24353"/>
                    <a:pt x="33271" y="22711"/>
                  </a:cubicBezTo>
                  <a:cubicBezTo>
                    <a:pt x="30598" y="20792"/>
                    <a:pt x="31133" y="20449"/>
                    <a:pt x="32308" y="17701"/>
                  </a:cubicBezTo>
                  <a:cubicBezTo>
                    <a:pt x="33475" y="14955"/>
                    <a:pt x="33403" y="11369"/>
                    <a:pt x="29733" y="11263"/>
                  </a:cubicBezTo>
                  <a:cubicBezTo>
                    <a:pt x="29708" y="11262"/>
                    <a:pt x="29683" y="11262"/>
                    <a:pt x="29658" y="11262"/>
                  </a:cubicBezTo>
                  <a:cubicBezTo>
                    <a:pt x="26974" y="11262"/>
                    <a:pt x="27177" y="15036"/>
                    <a:pt x="27117" y="17232"/>
                  </a:cubicBezTo>
                  <a:lnTo>
                    <a:pt x="27117" y="17236"/>
                  </a:lnTo>
                  <a:cubicBezTo>
                    <a:pt x="27094" y="17968"/>
                    <a:pt x="27049" y="18512"/>
                    <a:pt x="26857" y="18701"/>
                  </a:cubicBezTo>
                  <a:cubicBezTo>
                    <a:pt x="26729" y="18826"/>
                    <a:pt x="26546" y="18885"/>
                    <a:pt x="26327" y="18885"/>
                  </a:cubicBezTo>
                  <a:cubicBezTo>
                    <a:pt x="25205" y="18885"/>
                    <a:pt x="23146" y="17347"/>
                    <a:pt x="22884" y="15326"/>
                  </a:cubicBezTo>
                  <a:cubicBezTo>
                    <a:pt x="22571" y="12905"/>
                    <a:pt x="22967" y="915"/>
                    <a:pt x="18886" y="461"/>
                  </a:cubicBezTo>
                  <a:cubicBezTo>
                    <a:pt x="18779" y="450"/>
                    <a:pt x="18675" y="444"/>
                    <a:pt x="18574" y="444"/>
                  </a:cubicBezTo>
                  <a:cubicBezTo>
                    <a:pt x="18354" y="444"/>
                    <a:pt x="18151" y="472"/>
                    <a:pt x="17965" y="529"/>
                  </a:cubicBezTo>
                  <a:lnTo>
                    <a:pt x="17961" y="533"/>
                  </a:lnTo>
                  <a:cubicBezTo>
                    <a:pt x="15009" y="1378"/>
                    <a:pt x="16046" y="8503"/>
                    <a:pt x="16583" y="10410"/>
                  </a:cubicBezTo>
                  <a:cubicBezTo>
                    <a:pt x="16741" y="10957"/>
                    <a:pt x="16942" y="11475"/>
                    <a:pt x="17134" y="11947"/>
                  </a:cubicBezTo>
                  <a:cubicBezTo>
                    <a:pt x="17387" y="12520"/>
                    <a:pt x="17580" y="12996"/>
                    <a:pt x="17705" y="13347"/>
                  </a:cubicBezTo>
                  <a:cubicBezTo>
                    <a:pt x="17745" y="13453"/>
                    <a:pt x="17776" y="13551"/>
                    <a:pt x="17799" y="13646"/>
                  </a:cubicBezTo>
                  <a:cubicBezTo>
                    <a:pt x="17912" y="14099"/>
                    <a:pt x="17881" y="14423"/>
                    <a:pt x="17546" y="14566"/>
                  </a:cubicBezTo>
                  <a:cubicBezTo>
                    <a:pt x="17478" y="14596"/>
                    <a:pt x="17388" y="14612"/>
                    <a:pt x="17279" y="14612"/>
                  </a:cubicBezTo>
                  <a:cubicBezTo>
                    <a:pt x="15966" y="14612"/>
                    <a:pt x="11893" y="12418"/>
                    <a:pt x="9511" y="7861"/>
                  </a:cubicBezTo>
                  <a:cubicBezTo>
                    <a:pt x="7280" y="3596"/>
                    <a:pt x="6965" y="0"/>
                    <a:pt x="4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31;p97">
              <a:extLst>
                <a:ext uri="{FF2B5EF4-FFF2-40B4-BE49-F238E27FC236}">
                  <a16:creationId xmlns:a16="http://schemas.microsoft.com/office/drawing/2014/main" id="{5C18B3C8-BD85-C65B-C5BF-CE2035D33C2D}"/>
                </a:ext>
              </a:extLst>
            </p:cNvPr>
            <p:cNvSpPr/>
            <p:nvPr/>
          </p:nvSpPr>
          <p:spPr>
            <a:xfrm>
              <a:off x="4490274" y="2262334"/>
              <a:ext cx="231692" cy="170652"/>
            </a:xfrm>
            <a:custGeom>
              <a:avLst/>
              <a:gdLst/>
              <a:ahLst/>
              <a:cxnLst/>
              <a:rect l="l" t="t" r="r" b="b"/>
              <a:pathLst>
                <a:path w="19085" h="14057" extrusionOk="0">
                  <a:moveTo>
                    <a:pt x="11521" y="0"/>
                  </a:moveTo>
                  <a:cubicBezTo>
                    <a:pt x="6103" y="0"/>
                    <a:pt x="0" y="9723"/>
                    <a:pt x="3696" y="12957"/>
                  </a:cubicBezTo>
                  <a:cubicBezTo>
                    <a:pt x="4571" y="13723"/>
                    <a:pt x="5586" y="14056"/>
                    <a:pt x="6649" y="14056"/>
                  </a:cubicBezTo>
                  <a:cubicBezTo>
                    <a:pt x="12206" y="14056"/>
                    <a:pt x="19085" y="4952"/>
                    <a:pt x="14293" y="1018"/>
                  </a:cubicBezTo>
                  <a:cubicBezTo>
                    <a:pt x="13430" y="309"/>
                    <a:pt x="12486" y="0"/>
                    <a:pt x="115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32;p97">
              <a:extLst>
                <a:ext uri="{FF2B5EF4-FFF2-40B4-BE49-F238E27FC236}">
                  <a16:creationId xmlns:a16="http://schemas.microsoft.com/office/drawing/2014/main" id="{D0C6DDF8-E58C-A180-4784-A0549E09EE91}"/>
                </a:ext>
              </a:extLst>
            </p:cNvPr>
            <p:cNvSpPr/>
            <p:nvPr/>
          </p:nvSpPr>
          <p:spPr>
            <a:xfrm>
              <a:off x="3890424" y="2405926"/>
              <a:ext cx="230065" cy="149103"/>
            </a:xfrm>
            <a:custGeom>
              <a:avLst/>
              <a:gdLst/>
              <a:ahLst/>
              <a:cxnLst/>
              <a:rect l="l" t="t" r="r" b="b"/>
              <a:pathLst>
                <a:path w="18951" h="12282" extrusionOk="0">
                  <a:moveTo>
                    <a:pt x="6886" y="0"/>
                  </a:moveTo>
                  <a:cubicBezTo>
                    <a:pt x="5244" y="0"/>
                    <a:pt x="3782" y="625"/>
                    <a:pt x="2850" y="2148"/>
                  </a:cubicBezTo>
                  <a:cubicBezTo>
                    <a:pt x="1" y="6805"/>
                    <a:pt x="7012" y="12281"/>
                    <a:pt x="12312" y="12281"/>
                  </a:cubicBezTo>
                  <a:cubicBezTo>
                    <a:pt x="14184" y="12281"/>
                    <a:pt x="15842" y="11599"/>
                    <a:pt x="16778" y="9956"/>
                  </a:cubicBezTo>
                  <a:cubicBezTo>
                    <a:pt x="18950" y="6143"/>
                    <a:pt x="12037" y="0"/>
                    <a:pt x="6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33;p97">
              <a:extLst>
                <a:ext uri="{FF2B5EF4-FFF2-40B4-BE49-F238E27FC236}">
                  <a16:creationId xmlns:a16="http://schemas.microsoft.com/office/drawing/2014/main" id="{A23A11E4-B184-6B18-72ED-1932AB2F9D71}"/>
                </a:ext>
              </a:extLst>
            </p:cNvPr>
            <p:cNvSpPr/>
            <p:nvPr/>
          </p:nvSpPr>
          <p:spPr>
            <a:xfrm>
              <a:off x="4551459" y="2309704"/>
              <a:ext cx="107609" cy="75608"/>
            </a:xfrm>
            <a:custGeom>
              <a:avLst/>
              <a:gdLst/>
              <a:ahLst/>
              <a:cxnLst/>
              <a:rect l="l" t="t" r="r" b="b"/>
              <a:pathLst>
                <a:path w="8864" h="6228" extrusionOk="0">
                  <a:moveTo>
                    <a:pt x="5737" y="1"/>
                  </a:moveTo>
                  <a:cubicBezTo>
                    <a:pt x="3600" y="1"/>
                    <a:pt x="1" y="4878"/>
                    <a:pt x="1951" y="6004"/>
                  </a:cubicBezTo>
                  <a:cubicBezTo>
                    <a:pt x="2217" y="6157"/>
                    <a:pt x="2524" y="6227"/>
                    <a:pt x="2853" y="6227"/>
                  </a:cubicBezTo>
                  <a:cubicBezTo>
                    <a:pt x="5260" y="6227"/>
                    <a:pt x="8863" y="2481"/>
                    <a:pt x="6512" y="295"/>
                  </a:cubicBezTo>
                  <a:cubicBezTo>
                    <a:pt x="6292" y="92"/>
                    <a:pt x="6028" y="1"/>
                    <a:pt x="5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34;p97">
              <a:extLst>
                <a:ext uri="{FF2B5EF4-FFF2-40B4-BE49-F238E27FC236}">
                  <a16:creationId xmlns:a16="http://schemas.microsoft.com/office/drawing/2014/main" id="{CFBADA3A-1053-6AA2-2595-368BAD557FDB}"/>
                </a:ext>
              </a:extLst>
            </p:cNvPr>
            <p:cNvSpPr/>
            <p:nvPr/>
          </p:nvSpPr>
          <p:spPr>
            <a:xfrm>
              <a:off x="3954232" y="2449108"/>
              <a:ext cx="113691" cy="67535"/>
            </a:xfrm>
            <a:custGeom>
              <a:avLst/>
              <a:gdLst/>
              <a:ahLst/>
              <a:cxnLst/>
              <a:rect l="l" t="t" r="r" b="b"/>
              <a:pathLst>
                <a:path w="9365" h="5563" extrusionOk="0">
                  <a:moveTo>
                    <a:pt x="2764" y="1"/>
                  </a:moveTo>
                  <a:cubicBezTo>
                    <a:pt x="2111" y="1"/>
                    <a:pt x="1563" y="194"/>
                    <a:pt x="1241" y="645"/>
                  </a:cubicBezTo>
                  <a:cubicBezTo>
                    <a:pt x="0" y="2383"/>
                    <a:pt x="3930" y="5562"/>
                    <a:pt x="6452" y="5562"/>
                  </a:cubicBezTo>
                  <a:cubicBezTo>
                    <a:pt x="7108" y="5562"/>
                    <a:pt x="7668" y="5347"/>
                    <a:pt x="8018" y="4836"/>
                  </a:cubicBezTo>
                  <a:cubicBezTo>
                    <a:pt x="9364" y="2872"/>
                    <a:pt x="5284" y="1"/>
                    <a:pt x="2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35;p97">
              <a:extLst>
                <a:ext uri="{FF2B5EF4-FFF2-40B4-BE49-F238E27FC236}">
                  <a16:creationId xmlns:a16="http://schemas.microsoft.com/office/drawing/2014/main" id="{0E0B0632-2338-81F0-696F-165B8BC54E5D}"/>
                </a:ext>
              </a:extLst>
            </p:cNvPr>
            <p:cNvSpPr/>
            <p:nvPr/>
          </p:nvSpPr>
          <p:spPr>
            <a:xfrm>
              <a:off x="3961395" y="2340431"/>
              <a:ext cx="775503" cy="629678"/>
            </a:xfrm>
            <a:custGeom>
              <a:avLst/>
              <a:gdLst/>
              <a:ahLst/>
              <a:cxnLst/>
              <a:rect l="l" t="t" r="r" b="b"/>
              <a:pathLst>
                <a:path w="63880" h="51868" extrusionOk="0">
                  <a:moveTo>
                    <a:pt x="33752" y="1"/>
                  </a:moveTo>
                  <a:cubicBezTo>
                    <a:pt x="31883" y="1"/>
                    <a:pt x="29988" y="233"/>
                    <a:pt x="28091" y="728"/>
                  </a:cubicBezTo>
                  <a:cubicBezTo>
                    <a:pt x="25615" y="1374"/>
                    <a:pt x="23334" y="2307"/>
                    <a:pt x="21255" y="3469"/>
                  </a:cubicBezTo>
                  <a:cubicBezTo>
                    <a:pt x="21255" y="3469"/>
                    <a:pt x="21250" y="3469"/>
                    <a:pt x="21250" y="3477"/>
                  </a:cubicBezTo>
                  <a:cubicBezTo>
                    <a:pt x="19578" y="4410"/>
                    <a:pt x="18033" y="5485"/>
                    <a:pt x="16633" y="6689"/>
                  </a:cubicBezTo>
                  <a:cubicBezTo>
                    <a:pt x="0" y="20912"/>
                    <a:pt x="2283" y="51868"/>
                    <a:pt x="30382" y="51868"/>
                  </a:cubicBezTo>
                  <a:cubicBezTo>
                    <a:pt x="33224" y="51868"/>
                    <a:pt x="36331" y="51551"/>
                    <a:pt x="39709" y="50868"/>
                  </a:cubicBezTo>
                  <a:cubicBezTo>
                    <a:pt x="54188" y="47938"/>
                    <a:pt x="60754" y="40504"/>
                    <a:pt x="62030" y="32197"/>
                  </a:cubicBezTo>
                  <a:cubicBezTo>
                    <a:pt x="63880" y="20184"/>
                    <a:pt x="54698" y="6354"/>
                    <a:pt x="42446" y="1660"/>
                  </a:cubicBezTo>
                  <a:cubicBezTo>
                    <a:pt x="39673" y="596"/>
                    <a:pt x="36745" y="1"/>
                    <a:pt x="33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36;p97">
              <a:extLst>
                <a:ext uri="{FF2B5EF4-FFF2-40B4-BE49-F238E27FC236}">
                  <a16:creationId xmlns:a16="http://schemas.microsoft.com/office/drawing/2014/main" id="{A9278EB9-C37B-1EF7-2858-361C502B682B}"/>
                </a:ext>
              </a:extLst>
            </p:cNvPr>
            <p:cNvSpPr/>
            <p:nvPr/>
          </p:nvSpPr>
          <p:spPr>
            <a:xfrm>
              <a:off x="4163259" y="2340419"/>
              <a:ext cx="313394" cy="198161"/>
            </a:xfrm>
            <a:custGeom>
              <a:avLst/>
              <a:gdLst/>
              <a:ahLst/>
              <a:cxnLst/>
              <a:rect l="l" t="t" r="r" b="b"/>
              <a:pathLst>
                <a:path w="25815" h="16323" extrusionOk="0">
                  <a:moveTo>
                    <a:pt x="17133" y="1"/>
                  </a:moveTo>
                  <a:cubicBezTo>
                    <a:pt x="15262" y="1"/>
                    <a:pt x="13366" y="234"/>
                    <a:pt x="11468" y="729"/>
                  </a:cubicBezTo>
                  <a:cubicBezTo>
                    <a:pt x="6997" y="1900"/>
                    <a:pt x="3158" y="3995"/>
                    <a:pt x="1" y="6690"/>
                  </a:cubicBezTo>
                  <a:cubicBezTo>
                    <a:pt x="2832" y="7706"/>
                    <a:pt x="7563" y="10240"/>
                    <a:pt x="9938" y="16323"/>
                  </a:cubicBezTo>
                  <a:lnTo>
                    <a:pt x="20944" y="13876"/>
                  </a:lnTo>
                  <a:cubicBezTo>
                    <a:pt x="20944" y="13876"/>
                    <a:pt x="20510" y="6234"/>
                    <a:pt x="25815" y="1661"/>
                  </a:cubicBezTo>
                  <a:cubicBezTo>
                    <a:pt x="23048" y="596"/>
                    <a:pt x="20123" y="1"/>
                    <a:pt x="1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37;p97">
              <a:extLst>
                <a:ext uri="{FF2B5EF4-FFF2-40B4-BE49-F238E27FC236}">
                  <a16:creationId xmlns:a16="http://schemas.microsoft.com/office/drawing/2014/main" id="{990306D4-6391-52A6-2B7B-E5E9C3F6DB25}"/>
                </a:ext>
              </a:extLst>
            </p:cNvPr>
            <p:cNvSpPr/>
            <p:nvPr/>
          </p:nvSpPr>
          <p:spPr>
            <a:xfrm>
              <a:off x="4254199" y="2456890"/>
              <a:ext cx="181881" cy="181930"/>
            </a:xfrm>
            <a:custGeom>
              <a:avLst/>
              <a:gdLst/>
              <a:ahLst/>
              <a:cxnLst/>
              <a:rect l="l" t="t" r="r" b="b"/>
              <a:pathLst>
                <a:path w="14982" h="14986" extrusionOk="0">
                  <a:moveTo>
                    <a:pt x="7492" y="1"/>
                  </a:moveTo>
                  <a:cubicBezTo>
                    <a:pt x="6147" y="1"/>
                    <a:pt x="4878" y="355"/>
                    <a:pt x="3791" y="982"/>
                  </a:cubicBezTo>
                  <a:cubicBezTo>
                    <a:pt x="3791" y="982"/>
                    <a:pt x="3784" y="982"/>
                    <a:pt x="3784" y="986"/>
                  </a:cubicBezTo>
                  <a:cubicBezTo>
                    <a:pt x="1522" y="2273"/>
                    <a:pt x="1" y="4708"/>
                    <a:pt x="1" y="7491"/>
                  </a:cubicBezTo>
                  <a:cubicBezTo>
                    <a:pt x="1" y="11629"/>
                    <a:pt x="3353" y="14985"/>
                    <a:pt x="7492" y="14985"/>
                  </a:cubicBezTo>
                  <a:cubicBezTo>
                    <a:pt x="11629" y="14985"/>
                    <a:pt x="14982" y="11629"/>
                    <a:pt x="14982" y="7491"/>
                  </a:cubicBezTo>
                  <a:cubicBezTo>
                    <a:pt x="14982" y="6585"/>
                    <a:pt x="14820" y="5713"/>
                    <a:pt x="14522" y="4912"/>
                  </a:cubicBezTo>
                  <a:cubicBezTo>
                    <a:pt x="14518" y="4905"/>
                    <a:pt x="14522" y="4905"/>
                    <a:pt x="14522" y="4905"/>
                  </a:cubicBezTo>
                  <a:cubicBezTo>
                    <a:pt x="13469" y="2043"/>
                    <a:pt x="10723" y="1"/>
                    <a:pt x="7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8;p97">
              <a:extLst>
                <a:ext uri="{FF2B5EF4-FFF2-40B4-BE49-F238E27FC236}">
                  <a16:creationId xmlns:a16="http://schemas.microsoft.com/office/drawing/2014/main" id="{7B6F3274-D40E-B2DA-FFEA-537493C71045}"/>
                </a:ext>
              </a:extLst>
            </p:cNvPr>
            <p:cNvSpPr/>
            <p:nvPr/>
          </p:nvSpPr>
          <p:spPr>
            <a:xfrm>
              <a:off x="4338475" y="2485795"/>
              <a:ext cx="82771" cy="71711"/>
            </a:xfrm>
            <a:custGeom>
              <a:avLst/>
              <a:gdLst/>
              <a:ahLst/>
              <a:cxnLst/>
              <a:rect l="l" t="t" r="r" b="b"/>
              <a:pathLst>
                <a:path w="6818" h="5907" extrusionOk="0">
                  <a:moveTo>
                    <a:pt x="3066" y="0"/>
                  </a:moveTo>
                  <a:cubicBezTo>
                    <a:pt x="2678" y="0"/>
                    <a:pt x="2277" y="154"/>
                    <a:pt x="1886" y="511"/>
                  </a:cubicBezTo>
                  <a:cubicBezTo>
                    <a:pt x="0" y="2238"/>
                    <a:pt x="2043" y="5907"/>
                    <a:pt x="4035" y="5907"/>
                  </a:cubicBezTo>
                  <a:cubicBezTo>
                    <a:pt x="4361" y="5907"/>
                    <a:pt x="4685" y="5809"/>
                    <a:pt x="4990" y="5589"/>
                  </a:cubicBezTo>
                  <a:cubicBezTo>
                    <a:pt x="6818" y="4272"/>
                    <a:pt x="5111" y="0"/>
                    <a:pt x="3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39;p97">
              <a:extLst>
                <a:ext uri="{FF2B5EF4-FFF2-40B4-BE49-F238E27FC236}">
                  <a16:creationId xmlns:a16="http://schemas.microsoft.com/office/drawing/2014/main" id="{5DCD929B-970B-B699-A6AB-64CCAB07DF9A}"/>
                </a:ext>
              </a:extLst>
            </p:cNvPr>
            <p:cNvSpPr/>
            <p:nvPr/>
          </p:nvSpPr>
          <p:spPr>
            <a:xfrm>
              <a:off x="4160697" y="2516558"/>
              <a:ext cx="42284" cy="62594"/>
            </a:xfrm>
            <a:custGeom>
              <a:avLst/>
              <a:gdLst/>
              <a:ahLst/>
              <a:cxnLst/>
              <a:rect l="l" t="t" r="r" b="b"/>
              <a:pathLst>
                <a:path w="3483" h="5156" extrusionOk="0">
                  <a:moveTo>
                    <a:pt x="1469" y="0"/>
                  </a:moveTo>
                  <a:cubicBezTo>
                    <a:pt x="1420" y="0"/>
                    <a:pt x="1371" y="4"/>
                    <a:pt x="1322" y="12"/>
                  </a:cubicBezTo>
                  <a:cubicBezTo>
                    <a:pt x="488" y="148"/>
                    <a:pt x="1" y="1410"/>
                    <a:pt x="231" y="2825"/>
                  </a:cubicBezTo>
                  <a:cubicBezTo>
                    <a:pt x="452" y="4158"/>
                    <a:pt x="1230" y="5156"/>
                    <a:pt x="2013" y="5156"/>
                  </a:cubicBezTo>
                  <a:cubicBezTo>
                    <a:pt x="2062" y="5156"/>
                    <a:pt x="2111" y="5152"/>
                    <a:pt x="2160" y="5144"/>
                  </a:cubicBezTo>
                  <a:cubicBezTo>
                    <a:pt x="2995" y="5008"/>
                    <a:pt x="3482" y="3746"/>
                    <a:pt x="3247" y="2330"/>
                  </a:cubicBezTo>
                  <a:cubicBezTo>
                    <a:pt x="3031" y="998"/>
                    <a:pt x="2253" y="0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40;p97">
              <a:extLst>
                <a:ext uri="{FF2B5EF4-FFF2-40B4-BE49-F238E27FC236}">
                  <a16:creationId xmlns:a16="http://schemas.microsoft.com/office/drawing/2014/main" id="{7D3E862A-53AE-05E7-4847-12FD1532BA36}"/>
                </a:ext>
              </a:extLst>
            </p:cNvPr>
            <p:cNvSpPr/>
            <p:nvPr/>
          </p:nvSpPr>
          <p:spPr>
            <a:xfrm>
              <a:off x="4470316" y="2446061"/>
              <a:ext cx="42271" cy="62594"/>
            </a:xfrm>
            <a:custGeom>
              <a:avLst/>
              <a:gdLst/>
              <a:ahLst/>
              <a:cxnLst/>
              <a:rect l="l" t="t" r="r" b="b"/>
              <a:pathLst>
                <a:path w="3482" h="5156" extrusionOk="0">
                  <a:moveTo>
                    <a:pt x="1466" y="1"/>
                  </a:moveTo>
                  <a:cubicBezTo>
                    <a:pt x="1417" y="1"/>
                    <a:pt x="1367" y="5"/>
                    <a:pt x="1318" y="13"/>
                  </a:cubicBezTo>
                  <a:cubicBezTo>
                    <a:pt x="487" y="149"/>
                    <a:pt x="1" y="1409"/>
                    <a:pt x="231" y="2825"/>
                  </a:cubicBezTo>
                  <a:cubicBezTo>
                    <a:pt x="451" y="4157"/>
                    <a:pt x="1226" y="5155"/>
                    <a:pt x="2012" y="5155"/>
                  </a:cubicBezTo>
                  <a:cubicBezTo>
                    <a:pt x="2061" y="5155"/>
                    <a:pt x="2111" y="5151"/>
                    <a:pt x="2160" y="5143"/>
                  </a:cubicBezTo>
                  <a:cubicBezTo>
                    <a:pt x="2994" y="5007"/>
                    <a:pt x="3482" y="3747"/>
                    <a:pt x="3247" y="2331"/>
                  </a:cubicBezTo>
                  <a:cubicBezTo>
                    <a:pt x="3031" y="999"/>
                    <a:pt x="225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41;p97">
              <a:extLst>
                <a:ext uri="{FF2B5EF4-FFF2-40B4-BE49-F238E27FC236}">
                  <a16:creationId xmlns:a16="http://schemas.microsoft.com/office/drawing/2014/main" id="{124954DF-766C-C105-16E3-789B290FB044}"/>
                </a:ext>
              </a:extLst>
            </p:cNvPr>
            <p:cNvSpPr/>
            <p:nvPr/>
          </p:nvSpPr>
          <p:spPr>
            <a:xfrm>
              <a:off x="4521425" y="2541639"/>
              <a:ext cx="176297" cy="176333"/>
            </a:xfrm>
            <a:custGeom>
              <a:avLst/>
              <a:gdLst/>
              <a:ahLst/>
              <a:cxnLst/>
              <a:rect l="l" t="t" r="r" b="b"/>
              <a:pathLst>
                <a:path w="14522" h="14525" extrusionOk="0">
                  <a:moveTo>
                    <a:pt x="7260" y="1"/>
                  </a:moveTo>
                  <a:cubicBezTo>
                    <a:pt x="3251" y="1"/>
                    <a:pt x="1" y="3251"/>
                    <a:pt x="1" y="7260"/>
                  </a:cubicBezTo>
                  <a:cubicBezTo>
                    <a:pt x="1" y="11274"/>
                    <a:pt x="3251" y="14525"/>
                    <a:pt x="7260" y="14525"/>
                  </a:cubicBezTo>
                  <a:cubicBezTo>
                    <a:pt x="11270" y="14525"/>
                    <a:pt x="14521" y="11274"/>
                    <a:pt x="14521" y="7260"/>
                  </a:cubicBezTo>
                  <a:cubicBezTo>
                    <a:pt x="14521" y="3251"/>
                    <a:pt x="11270" y="1"/>
                    <a:pt x="7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42;p97">
              <a:extLst>
                <a:ext uri="{FF2B5EF4-FFF2-40B4-BE49-F238E27FC236}">
                  <a16:creationId xmlns:a16="http://schemas.microsoft.com/office/drawing/2014/main" id="{B358CB5E-D652-0153-F001-F2B57ABC9C8A}"/>
                </a:ext>
              </a:extLst>
            </p:cNvPr>
            <p:cNvSpPr/>
            <p:nvPr/>
          </p:nvSpPr>
          <p:spPr>
            <a:xfrm>
              <a:off x="4047115" y="2615620"/>
              <a:ext cx="176297" cy="176297"/>
            </a:xfrm>
            <a:custGeom>
              <a:avLst/>
              <a:gdLst/>
              <a:ahLst/>
              <a:cxnLst/>
              <a:rect l="l" t="t" r="r" b="b"/>
              <a:pathLst>
                <a:path w="14522" h="14522" extrusionOk="0">
                  <a:moveTo>
                    <a:pt x="7262" y="0"/>
                  </a:moveTo>
                  <a:cubicBezTo>
                    <a:pt x="3252" y="0"/>
                    <a:pt x="1" y="3251"/>
                    <a:pt x="1" y="7260"/>
                  </a:cubicBezTo>
                  <a:cubicBezTo>
                    <a:pt x="1" y="11270"/>
                    <a:pt x="3252" y="14521"/>
                    <a:pt x="7262" y="14521"/>
                  </a:cubicBezTo>
                  <a:cubicBezTo>
                    <a:pt x="11271" y="14521"/>
                    <a:pt x="14522" y="11270"/>
                    <a:pt x="14522" y="7260"/>
                  </a:cubicBezTo>
                  <a:cubicBezTo>
                    <a:pt x="14522" y="3251"/>
                    <a:pt x="11271" y="0"/>
                    <a:pt x="7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43;p97">
              <a:extLst>
                <a:ext uri="{FF2B5EF4-FFF2-40B4-BE49-F238E27FC236}">
                  <a16:creationId xmlns:a16="http://schemas.microsoft.com/office/drawing/2014/main" id="{699D88C4-34F0-F97E-BFAE-043261ECCE3D}"/>
                </a:ext>
              </a:extLst>
            </p:cNvPr>
            <p:cNvSpPr/>
            <p:nvPr/>
          </p:nvSpPr>
          <p:spPr>
            <a:xfrm>
              <a:off x="4319974" y="2642474"/>
              <a:ext cx="115512" cy="122881"/>
            </a:xfrm>
            <a:custGeom>
              <a:avLst/>
              <a:gdLst/>
              <a:ahLst/>
              <a:cxnLst/>
              <a:rect l="l" t="t" r="r" b="b"/>
              <a:pathLst>
                <a:path w="9515" h="10122" extrusionOk="0">
                  <a:moveTo>
                    <a:pt x="8692" y="0"/>
                  </a:moveTo>
                  <a:cubicBezTo>
                    <a:pt x="6166" y="1850"/>
                    <a:pt x="3112" y="2179"/>
                    <a:pt x="1379" y="2198"/>
                  </a:cubicBezTo>
                  <a:cubicBezTo>
                    <a:pt x="1311" y="2198"/>
                    <a:pt x="1245" y="2199"/>
                    <a:pt x="1182" y="2199"/>
                  </a:cubicBezTo>
                  <a:cubicBezTo>
                    <a:pt x="449" y="2199"/>
                    <a:pt x="1" y="2141"/>
                    <a:pt x="1" y="2141"/>
                  </a:cubicBezTo>
                  <a:lnTo>
                    <a:pt x="1" y="2141"/>
                  </a:lnTo>
                  <a:cubicBezTo>
                    <a:pt x="1" y="2141"/>
                    <a:pt x="110" y="6102"/>
                    <a:pt x="1922" y="8443"/>
                  </a:cubicBezTo>
                  <a:cubicBezTo>
                    <a:pt x="2668" y="9427"/>
                    <a:pt x="3716" y="10122"/>
                    <a:pt x="5180" y="10122"/>
                  </a:cubicBezTo>
                  <a:cubicBezTo>
                    <a:pt x="5362" y="10122"/>
                    <a:pt x="5549" y="10111"/>
                    <a:pt x="5744" y="10089"/>
                  </a:cubicBezTo>
                  <a:cubicBezTo>
                    <a:pt x="7952" y="9847"/>
                    <a:pt x="8866" y="8164"/>
                    <a:pt x="9161" y="6238"/>
                  </a:cubicBezTo>
                  <a:cubicBezTo>
                    <a:pt x="9183" y="6098"/>
                    <a:pt x="9201" y="5958"/>
                    <a:pt x="9220" y="5815"/>
                  </a:cubicBezTo>
                  <a:cubicBezTo>
                    <a:pt x="9515" y="3058"/>
                    <a:pt x="8692" y="0"/>
                    <a:pt x="8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44;p97">
              <a:extLst>
                <a:ext uri="{FF2B5EF4-FFF2-40B4-BE49-F238E27FC236}">
                  <a16:creationId xmlns:a16="http://schemas.microsoft.com/office/drawing/2014/main" id="{8C053C4D-6490-DABE-8D8B-8B4AFD6CB036}"/>
                </a:ext>
              </a:extLst>
            </p:cNvPr>
            <p:cNvSpPr/>
            <p:nvPr/>
          </p:nvSpPr>
          <p:spPr>
            <a:xfrm>
              <a:off x="4343258" y="2715666"/>
              <a:ext cx="87930" cy="49677"/>
            </a:xfrm>
            <a:custGeom>
              <a:avLst/>
              <a:gdLst/>
              <a:ahLst/>
              <a:cxnLst/>
              <a:rect l="l" t="t" r="r" b="b"/>
              <a:pathLst>
                <a:path w="7243" h="4092" extrusionOk="0">
                  <a:moveTo>
                    <a:pt x="5578" y="1"/>
                  </a:moveTo>
                  <a:cubicBezTo>
                    <a:pt x="3312" y="1"/>
                    <a:pt x="1402" y="1160"/>
                    <a:pt x="1" y="2417"/>
                  </a:cubicBezTo>
                  <a:cubicBezTo>
                    <a:pt x="755" y="3397"/>
                    <a:pt x="1803" y="4091"/>
                    <a:pt x="3269" y="4091"/>
                  </a:cubicBezTo>
                  <a:cubicBezTo>
                    <a:pt x="3447" y="4091"/>
                    <a:pt x="3631" y="4081"/>
                    <a:pt x="3822" y="4060"/>
                  </a:cubicBezTo>
                  <a:cubicBezTo>
                    <a:pt x="6037" y="3818"/>
                    <a:pt x="6948" y="2135"/>
                    <a:pt x="7243" y="209"/>
                  </a:cubicBezTo>
                  <a:cubicBezTo>
                    <a:pt x="6669" y="65"/>
                    <a:pt x="6114" y="1"/>
                    <a:pt x="5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2" name="Picture 4" descr="Christmas Lights GIFs - Holiday Lighting on GIFs">
            <a:extLst>
              <a:ext uri="{FF2B5EF4-FFF2-40B4-BE49-F238E27FC236}">
                <a16:creationId xmlns:a16="http://schemas.microsoft.com/office/drawing/2014/main" id="{4DD6E1C4-8908-9064-A0F3-4CB3EC3B2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2" y="0"/>
            <a:ext cx="3235300" cy="32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Finish the line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All I want for Christmas is ______, baby.</a:t>
            </a:r>
          </a:p>
        </p:txBody>
      </p:sp>
    </p:spTree>
    <p:extLst>
      <p:ext uri="{BB962C8B-B14F-4D97-AF65-F5344CB8AC3E}">
        <p14:creationId xmlns:p14="http://schemas.microsoft.com/office/powerpoint/2010/main" val="328137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Finish the line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Do they _____ it’s Christmas?</a:t>
            </a:r>
          </a:p>
        </p:txBody>
      </p:sp>
    </p:spTree>
    <p:extLst>
      <p:ext uri="{BB962C8B-B14F-4D97-AF65-F5344CB8AC3E}">
        <p14:creationId xmlns:p14="http://schemas.microsoft.com/office/powerpoint/2010/main" val="4772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Finish the line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Jingle ____ rock</a:t>
            </a:r>
          </a:p>
        </p:txBody>
      </p:sp>
    </p:spTree>
    <p:extLst>
      <p:ext uri="{BB962C8B-B14F-4D97-AF65-F5344CB8AC3E}">
        <p14:creationId xmlns:p14="http://schemas.microsoft.com/office/powerpoint/2010/main" val="1961084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Finish the line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It’s beginning to ____ like Christmas </a:t>
            </a:r>
          </a:p>
        </p:txBody>
      </p:sp>
    </p:spTree>
    <p:extLst>
      <p:ext uri="{BB962C8B-B14F-4D97-AF65-F5344CB8AC3E}">
        <p14:creationId xmlns:p14="http://schemas.microsoft.com/office/powerpoint/2010/main" val="65418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sz="40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Finish the line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________ of New York</a:t>
            </a:r>
          </a:p>
        </p:txBody>
      </p:sp>
    </p:spTree>
    <p:extLst>
      <p:ext uri="{BB962C8B-B14F-4D97-AF65-F5344CB8AC3E}">
        <p14:creationId xmlns:p14="http://schemas.microsoft.com/office/powerpoint/2010/main" val="4082540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6"/>
          <p:cNvSpPr txBox="1">
            <a:spLocks noGrp="1"/>
          </p:cNvSpPr>
          <p:nvPr>
            <p:ph type="title"/>
          </p:nvPr>
        </p:nvSpPr>
        <p:spPr>
          <a:xfrm>
            <a:off x="641671" y="1355926"/>
            <a:ext cx="40084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Garamond" panose="02020404030301010803" pitchFamily="18" charset="0"/>
              </a:rPr>
              <a:t>Round 	Four</a:t>
            </a:r>
            <a:endParaRPr sz="8000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808" name="Google Shape;808;p46"/>
          <p:cNvSpPr txBox="1">
            <a:spLocks noGrp="1"/>
          </p:cNvSpPr>
          <p:nvPr>
            <p:ph type="subTitle" idx="1"/>
          </p:nvPr>
        </p:nvSpPr>
        <p:spPr>
          <a:xfrm>
            <a:off x="2115879" y="3018138"/>
            <a:ext cx="6654645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7489"/>
                </a:solidFill>
                <a:latin typeface="Garamond" panose="02020404030301010803" pitchFamily="18" charset="0"/>
              </a:rPr>
              <a:t>Christmas Anagrams</a:t>
            </a:r>
            <a:endParaRPr sz="4800" dirty="0">
              <a:solidFill>
                <a:srgbClr val="007489"/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oogle Shape;1209;p57">
            <a:extLst>
              <a:ext uri="{FF2B5EF4-FFF2-40B4-BE49-F238E27FC236}">
                <a16:creationId xmlns:a16="http://schemas.microsoft.com/office/drawing/2014/main" id="{E6C46E2E-B129-8FC0-7CB2-BFDF2CB3A8E6}"/>
              </a:ext>
            </a:extLst>
          </p:cNvPr>
          <p:cNvGrpSpPr/>
          <p:nvPr/>
        </p:nvGrpSpPr>
        <p:grpSpPr>
          <a:xfrm>
            <a:off x="5922335" y="698481"/>
            <a:ext cx="1868936" cy="1730215"/>
            <a:chOff x="2734750" y="4258500"/>
            <a:chExt cx="1158625" cy="1217550"/>
          </a:xfrm>
        </p:grpSpPr>
        <p:sp>
          <p:nvSpPr>
            <p:cNvPr id="3" name="Google Shape;1210;p57">
              <a:extLst>
                <a:ext uri="{FF2B5EF4-FFF2-40B4-BE49-F238E27FC236}">
                  <a16:creationId xmlns:a16="http://schemas.microsoft.com/office/drawing/2014/main" id="{BCA39F0A-6582-9D33-CE69-32F562539649}"/>
                </a:ext>
              </a:extLst>
            </p:cNvPr>
            <p:cNvSpPr/>
            <p:nvPr/>
          </p:nvSpPr>
          <p:spPr>
            <a:xfrm>
              <a:off x="2734750" y="4352325"/>
              <a:ext cx="1158625" cy="1123725"/>
            </a:xfrm>
            <a:custGeom>
              <a:avLst/>
              <a:gdLst/>
              <a:ahLst/>
              <a:cxnLst/>
              <a:rect l="l" t="t" r="r" b="b"/>
              <a:pathLst>
                <a:path w="46345" h="44949" extrusionOk="0">
                  <a:moveTo>
                    <a:pt x="22136" y="14513"/>
                  </a:moveTo>
                  <a:cubicBezTo>
                    <a:pt x="22136" y="14513"/>
                    <a:pt x="22240" y="14786"/>
                    <a:pt x="22546" y="15078"/>
                  </a:cubicBezTo>
                  <a:cubicBezTo>
                    <a:pt x="22810" y="15339"/>
                    <a:pt x="23230" y="15612"/>
                    <a:pt x="23867" y="15716"/>
                  </a:cubicBezTo>
                  <a:cubicBezTo>
                    <a:pt x="24000" y="15738"/>
                    <a:pt x="24126" y="15748"/>
                    <a:pt x="24246" y="15748"/>
                  </a:cubicBezTo>
                  <a:cubicBezTo>
                    <a:pt x="25351" y="15748"/>
                    <a:pt x="25899" y="14892"/>
                    <a:pt x="25899" y="14891"/>
                  </a:cubicBezTo>
                  <a:lnTo>
                    <a:pt x="25899" y="14891"/>
                  </a:lnTo>
                  <a:cubicBezTo>
                    <a:pt x="25899" y="14892"/>
                    <a:pt x="25598" y="16624"/>
                    <a:pt x="27106" y="17598"/>
                  </a:cubicBezTo>
                  <a:cubicBezTo>
                    <a:pt x="27701" y="17985"/>
                    <a:pt x="28319" y="18102"/>
                    <a:pt x="28849" y="18102"/>
                  </a:cubicBezTo>
                  <a:cubicBezTo>
                    <a:pt x="29636" y="18102"/>
                    <a:pt x="30229" y="17845"/>
                    <a:pt x="30264" y="17831"/>
                  </a:cubicBezTo>
                  <a:lnTo>
                    <a:pt x="30264" y="17831"/>
                  </a:lnTo>
                  <a:cubicBezTo>
                    <a:pt x="30191" y="17903"/>
                    <a:pt x="28847" y="19307"/>
                    <a:pt x="29289" y="21139"/>
                  </a:cubicBezTo>
                  <a:cubicBezTo>
                    <a:pt x="29741" y="23021"/>
                    <a:pt x="31472" y="23850"/>
                    <a:pt x="31472" y="23850"/>
                  </a:cubicBezTo>
                  <a:cubicBezTo>
                    <a:pt x="31472" y="23850"/>
                    <a:pt x="29890" y="24191"/>
                    <a:pt x="29157" y="25472"/>
                  </a:cubicBezTo>
                  <a:cubicBezTo>
                    <a:pt x="29121" y="25531"/>
                    <a:pt x="29093" y="25591"/>
                    <a:pt x="29062" y="25654"/>
                  </a:cubicBezTo>
                  <a:cubicBezTo>
                    <a:pt x="28382" y="27085"/>
                    <a:pt x="29440" y="28739"/>
                    <a:pt x="29440" y="28739"/>
                  </a:cubicBezTo>
                  <a:cubicBezTo>
                    <a:pt x="29440" y="28739"/>
                    <a:pt x="28835" y="28464"/>
                    <a:pt x="28048" y="28464"/>
                  </a:cubicBezTo>
                  <a:cubicBezTo>
                    <a:pt x="27474" y="28464"/>
                    <a:pt x="26803" y="28610"/>
                    <a:pt x="26200" y="29118"/>
                  </a:cubicBezTo>
                  <a:cubicBezTo>
                    <a:pt x="24769" y="30321"/>
                    <a:pt x="24847" y="31829"/>
                    <a:pt x="24847" y="31829"/>
                  </a:cubicBezTo>
                  <a:cubicBezTo>
                    <a:pt x="24847" y="31829"/>
                    <a:pt x="23794" y="30247"/>
                    <a:pt x="22136" y="29947"/>
                  </a:cubicBezTo>
                  <a:cubicBezTo>
                    <a:pt x="21986" y="29919"/>
                    <a:pt x="21839" y="29907"/>
                    <a:pt x="21697" y="29907"/>
                  </a:cubicBezTo>
                  <a:cubicBezTo>
                    <a:pt x="20273" y="29907"/>
                    <a:pt x="19278" y="31149"/>
                    <a:pt x="19278" y="31149"/>
                  </a:cubicBezTo>
                  <a:cubicBezTo>
                    <a:pt x="19278" y="31149"/>
                    <a:pt x="19579" y="29118"/>
                    <a:pt x="18071" y="27686"/>
                  </a:cubicBezTo>
                  <a:cubicBezTo>
                    <a:pt x="17254" y="26910"/>
                    <a:pt x="16416" y="26732"/>
                    <a:pt x="15820" y="26732"/>
                  </a:cubicBezTo>
                  <a:cubicBezTo>
                    <a:pt x="15348" y="26732"/>
                    <a:pt x="15029" y="26843"/>
                    <a:pt x="14991" y="26857"/>
                  </a:cubicBezTo>
                  <a:cubicBezTo>
                    <a:pt x="15068" y="26780"/>
                    <a:pt x="16412" y="25518"/>
                    <a:pt x="16340" y="23622"/>
                  </a:cubicBezTo>
                  <a:cubicBezTo>
                    <a:pt x="16267" y="21726"/>
                    <a:pt x="15064" y="20537"/>
                    <a:pt x="14991" y="20464"/>
                  </a:cubicBezTo>
                  <a:lnTo>
                    <a:pt x="14991" y="20464"/>
                  </a:lnTo>
                  <a:cubicBezTo>
                    <a:pt x="15029" y="20481"/>
                    <a:pt x="15353" y="20622"/>
                    <a:pt x="15777" y="20622"/>
                  </a:cubicBezTo>
                  <a:cubicBezTo>
                    <a:pt x="16253" y="20622"/>
                    <a:pt x="16856" y="20443"/>
                    <a:pt x="17319" y="19707"/>
                  </a:cubicBezTo>
                  <a:cubicBezTo>
                    <a:pt x="18221" y="18277"/>
                    <a:pt x="17397" y="16696"/>
                    <a:pt x="17396" y="16696"/>
                  </a:cubicBezTo>
                  <a:lnTo>
                    <a:pt x="17396" y="16696"/>
                  </a:lnTo>
                  <a:cubicBezTo>
                    <a:pt x="17397" y="16696"/>
                    <a:pt x="18182" y="17010"/>
                    <a:pt x="19143" y="17010"/>
                  </a:cubicBezTo>
                  <a:cubicBezTo>
                    <a:pt x="19670" y="17010"/>
                    <a:pt x="20250" y="16915"/>
                    <a:pt x="20782" y="16624"/>
                  </a:cubicBezTo>
                  <a:cubicBezTo>
                    <a:pt x="22286" y="15794"/>
                    <a:pt x="22136" y="14513"/>
                    <a:pt x="22136" y="14513"/>
                  </a:cubicBezTo>
                  <a:close/>
                  <a:moveTo>
                    <a:pt x="23836" y="1"/>
                  </a:moveTo>
                  <a:cubicBezTo>
                    <a:pt x="21899" y="1"/>
                    <a:pt x="20933" y="1591"/>
                    <a:pt x="20933" y="1591"/>
                  </a:cubicBezTo>
                  <a:cubicBezTo>
                    <a:pt x="20933" y="1591"/>
                    <a:pt x="20446" y="495"/>
                    <a:pt x="18866" y="495"/>
                  </a:cubicBezTo>
                  <a:cubicBezTo>
                    <a:pt x="18691" y="495"/>
                    <a:pt x="18502" y="508"/>
                    <a:pt x="18299" y="538"/>
                  </a:cubicBezTo>
                  <a:cubicBezTo>
                    <a:pt x="18248" y="543"/>
                    <a:pt x="18204" y="552"/>
                    <a:pt x="18158" y="561"/>
                  </a:cubicBezTo>
                  <a:cubicBezTo>
                    <a:pt x="17133" y="771"/>
                    <a:pt x="16704" y="1527"/>
                    <a:pt x="16531" y="2170"/>
                  </a:cubicBezTo>
                  <a:cubicBezTo>
                    <a:pt x="16385" y="2712"/>
                    <a:pt x="16417" y="3173"/>
                    <a:pt x="16417" y="3173"/>
                  </a:cubicBezTo>
                  <a:cubicBezTo>
                    <a:pt x="16417" y="3173"/>
                    <a:pt x="16313" y="3036"/>
                    <a:pt x="16126" y="2849"/>
                  </a:cubicBezTo>
                  <a:cubicBezTo>
                    <a:pt x="15744" y="2471"/>
                    <a:pt x="15003" y="1890"/>
                    <a:pt x="14055" y="1890"/>
                  </a:cubicBezTo>
                  <a:cubicBezTo>
                    <a:pt x="13690" y="1890"/>
                    <a:pt x="13295" y="1976"/>
                    <a:pt x="12877" y="2193"/>
                  </a:cubicBezTo>
                  <a:cubicBezTo>
                    <a:pt x="10900" y="3222"/>
                    <a:pt x="11560" y="5173"/>
                    <a:pt x="11596" y="5278"/>
                  </a:cubicBezTo>
                  <a:cubicBezTo>
                    <a:pt x="11537" y="5230"/>
                    <a:pt x="10899" y="4732"/>
                    <a:pt x="10032" y="4732"/>
                  </a:cubicBezTo>
                  <a:cubicBezTo>
                    <a:pt x="9637" y="4732"/>
                    <a:pt x="9196" y="4835"/>
                    <a:pt x="8740" y="5131"/>
                  </a:cubicBezTo>
                  <a:cubicBezTo>
                    <a:pt x="7231" y="6107"/>
                    <a:pt x="8211" y="8289"/>
                    <a:pt x="8211" y="8289"/>
                  </a:cubicBezTo>
                  <a:cubicBezTo>
                    <a:pt x="8211" y="8289"/>
                    <a:pt x="7747" y="8101"/>
                    <a:pt x="7075" y="8101"/>
                  </a:cubicBezTo>
                  <a:cubicBezTo>
                    <a:pt x="6339" y="8101"/>
                    <a:pt x="5352" y="8327"/>
                    <a:pt x="4448" y="9269"/>
                  </a:cubicBezTo>
                  <a:cubicBezTo>
                    <a:pt x="2715" y="11078"/>
                    <a:pt x="4223" y="13484"/>
                    <a:pt x="4223" y="13484"/>
                  </a:cubicBezTo>
                  <a:cubicBezTo>
                    <a:pt x="4223" y="13484"/>
                    <a:pt x="4187" y="13482"/>
                    <a:pt x="4121" y="13482"/>
                  </a:cubicBezTo>
                  <a:cubicBezTo>
                    <a:pt x="3631" y="13482"/>
                    <a:pt x="1519" y="13599"/>
                    <a:pt x="984" y="15593"/>
                  </a:cubicBezTo>
                  <a:cubicBezTo>
                    <a:pt x="383" y="17848"/>
                    <a:pt x="2192" y="19207"/>
                    <a:pt x="2192" y="19207"/>
                  </a:cubicBezTo>
                  <a:cubicBezTo>
                    <a:pt x="2192" y="19207"/>
                    <a:pt x="160" y="19507"/>
                    <a:pt x="82" y="21690"/>
                  </a:cubicBezTo>
                  <a:cubicBezTo>
                    <a:pt x="0" y="23873"/>
                    <a:pt x="1727" y="24853"/>
                    <a:pt x="1727" y="24853"/>
                  </a:cubicBezTo>
                  <a:cubicBezTo>
                    <a:pt x="1727" y="24853"/>
                    <a:pt x="9" y="25905"/>
                    <a:pt x="82" y="27787"/>
                  </a:cubicBezTo>
                  <a:cubicBezTo>
                    <a:pt x="160" y="29669"/>
                    <a:pt x="3167" y="30571"/>
                    <a:pt x="3167" y="30571"/>
                  </a:cubicBezTo>
                  <a:cubicBezTo>
                    <a:pt x="3167" y="30571"/>
                    <a:pt x="911" y="32152"/>
                    <a:pt x="1891" y="34334"/>
                  </a:cubicBezTo>
                  <a:cubicBezTo>
                    <a:pt x="2548" y="35805"/>
                    <a:pt x="4165" y="36045"/>
                    <a:pt x="5150" y="36045"/>
                  </a:cubicBezTo>
                  <a:cubicBezTo>
                    <a:pt x="5627" y="36045"/>
                    <a:pt x="5955" y="35988"/>
                    <a:pt x="5956" y="35988"/>
                  </a:cubicBezTo>
                  <a:lnTo>
                    <a:pt x="5956" y="35988"/>
                  </a:lnTo>
                  <a:cubicBezTo>
                    <a:pt x="5956" y="35989"/>
                    <a:pt x="4524" y="38850"/>
                    <a:pt x="6179" y="40731"/>
                  </a:cubicBezTo>
                  <a:cubicBezTo>
                    <a:pt x="6780" y="41414"/>
                    <a:pt x="7550" y="41631"/>
                    <a:pt x="8286" y="41631"/>
                  </a:cubicBezTo>
                  <a:cubicBezTo>
                    <a:pt x="9580" y="41631"/>
                    <a:pt x="10772" y="40960"/>
                    <a:pt x="10772" y="40960"/>
                  </a:cubicBezTo>
                  <a:cubicBezTo>
                    <a:pt x="10772" y="40960"/>
                    <a:pt x="11222" y="43366"/>
                    <a:pt x="13405" y="43816"/>
                  </a:cubicBezTo>
                  <a:cubicBezTo>
                    <a:pt x="13648" y="43867"/>
                    <a:pt x="13889" y="43890"/>
                    <a:pt x="14126" y="43890"/>
                  </a:cubicBezTo>
                  <a:cubicBezTo>
                    <a:pt x="16015" y="43890"/>
                    <a:pt x="17620" y="42454"/>
                    <a:pt x="17620" y="42454"/>
                  </a:cubicBezTo>
                  <a:cubicBezTo>
                    <a:pt x="17620" y="42454"/>
                    <a:pt x="18372" y="44874"/>
                    <a:pt x="21234" y="44947"/>
                  </a:cubicBezTo>
                  <a:cubicBezTo>
                    <a:pt x="21277" y="44948"/>
                    <a:pt x="21319" y="44949"/>
                    <a:pt x="21361" y="44949"/>
                  </a:cubicBezTo>
                  <a:cubicBezTo>
                    <a:pt x="24133" y="44949"/>
                    <a:pt x="25375" y="42504"/>
                    <a:pt x="25375" y="42504"/>
                  </a:cubicBezTo>
                  <a:cubicBezTo>
                    <a:pt x="25375" y="42504"/>
                    <a:pt x="26113" y="44257"/>
                    <a:pt x="27813" y="44257"/>
                  </a:cubicBezTo>
                  <a:cubicBezTo>
                    <a:pt x="27992" y="44257"/>
                    <a:pt x="28182" y="44238"/>
                    <a:pt x="28382" y="44195"/>
                  </a:cubicBezTo>
                  <a:cubicBezTo>
                    <a:pt x="30492" y="43744"/>
                    <a:pt x="31846" y="41711"/>
                    <a:pt x="31846" y="41711"/>
                  </a:cubicBezTo>
                  <a:cubicBezTo>
                    <a:pt x="31846" y="41711"/>
                    <a:pt x="32783" y="42112"/>
                    <a:pt x="34167" y="42112"/>
                  </a:cubicBezTo>
                  <a:cubicBezTo>
                    <a:pt x="34859" y="42112"/>
                    <a:pt x="35663" y="42012"/>
                    <a:pt x="36516" y="41711"/>
                  </a:cubicBezTo>
                  <a:cubicBezTo>
                    <a:pt x="39072" y="40809"/>
                    <a:pt x="39600" y="37570"/>
                    <a:pt x="39600" y="37570"/>
                  </a:cubicBezTo>
                  <a:cubicBezTo>
                    <a:pt x="39600" y="37570"/>
                    <a:pt x="41255" y="37419"/>
                    <a:pt x="42307" y="36138"/>
                  </a:cubicBezTo>
                  <a:cubicBezTo>
                    <a:pt x="43364" y="34863"/>
                    <a:pt x="42685" y="32981"/>
                    <a:pt x="42685" y="32981"/>
                  </a:cubicBezTo>
                  <a:cubicBezTo>
                    <a:pt x="42685" y="32981"/>
                    <a:pt x="42772" y="32967"/>
                    <a:pt x="42923" y="32926"/>
                  </a:cubicBezTo>
                  <a:cubicBezTo>
                    <a:pt x="43478" y="32781"/>
                    <a:pt x="44887" y="32256"/>
                    <a:pt x="45533" y="30649"/>
                  </a:cubicBezTo>
                  <a:cubicBezTo>
                    <a:pt x="46344" y="28616"/>
                    <a:pt x="44189" y="26506"/>
                    <a:pt x="44189" y="26506"/>
                  </a:cubicBezTo>
                  <a:cubicBezTo>
                    <a:pt x="44189" y="26506"/>
                    <a:pt x="45848" y="25604"/>
                    <a:pt x="45921" y="23194"/>
                  </a:cubicBezTo>
                  <a:cubicBezTo>
                    <a:pt x="45998" y="20788"/>
                    <a:pt x="44117" y="19881"/>
                    <a:pt x="44117" y="19881"/>
                  </a:cubicBezTo>
                  <a:cubicBezTo>
                    <a:pt x="44117" y="19881"/>
                    <a:pt x="45469" y="18756"/>
                    <a:pt x="44946" y="16418"/>
                  </a:cubicBezTo>
                  <a:cubicBezTo>
                    <a:pt x="44417" y="14085"/>
                    <a:pt x="41783" y="13032"/>
                    <a:pt x="41783" y="13032"/>
                  </a:cubicBezTo>
                  <a:cubicBezTo>
                    <a:pt x="41783" y="13032"/>
                    <a:pt x="42836" y="11078"/>
                    <a:pt x="41482" y="9497"/>
                  </a:cubicBezTo>
                  <a:cubicBezTo>
                    <a:pt x="40561" y="8423"/>
                    <a:pt x="39711" y="8251"/>
                    <a:pt x="39260" y="8251"/>
                  </a:cubicBezTo>
                  <a:cubicBezTo>
                    <a:pt x="39046" y="8251"/>
                    <a:pt x="38922" y="8289"/>
                    <a:pt x="38922" y="8289"/>
                  </a:cubicBezTo>
                  <a:cubicBezTo>
                    <a:pt x="38922" y="8289"/>
                    <a:pt x="39150" y="6107"/>
                    <a:pt x="37491" y="4977"/>
                  </a:cubicBezTo>
                  <a:cubicBezTo>
                    <a:pt x="36940" y="4602"/>
                    <a:pt x="36338" y="4476"/>
                    <a:pt x="35780" y="4476"/>
                  </a:cubicBezTo>
                  <a:cubicBezTo>
                    <a:pt x="34665" y="4476"/>
                    <a:pt x="33728" y="4977"/>
                    <a:pt x="33728" y="4977"/>
                  </a:cubicBezTo>
                  <a:cubicBezTo>
                    <a:pt x="33728" y="4977"/>
                    <a:pt x="33126" y="2571"/>
                    <a:pt x="30944" y="1741"/>
                  </a:cubicBezTo>
                  <a:cubicBezTo>
                    <a:pt x="30490" y="1569"/>
                    <a:pt x="30047" y="1501"/>
                    <a:pt x="29629" y="1501"/>
                  </a:cubicBezTo>
                  <a:cubicBezTo>
                    <a:pt x="28033" y="1501"/>
                    <a:pt x="26806" y="2494"/>
                    <a:pt x="26806" y="2494"/>
                  </a:cubicBezTo>
                  <a:cubicBezTo>
                    <a:pt x="26806" y="2494"/>
                    <a:pt x="26200" y="160"/>
                    <a:pt x="24095" y="10"/>
                  </a:cubicBezTo>
                  <a:cubicBezTo>
                    <a:pt x="24007" y="4"/>
                    <a:pt x="23920" y="1"/>
                    <a:pt x="23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11;p57">
              <a:extLst>
                <a:ext uri="{FF2B5EF4-FFF2-40B4-BE49-F238E27FC236}">
                  <a16:creationId xmlns:a16="http://schemas.microsoft.com/office/drawing/2014/main" id="{CD3A4606-51BC-4F79-9928-8287FAE7A295}"/>
                </a:ext>
              </a:extLst>
            </p:cNvPr>
            <p:cNvSpPr/>
            <p:nvPr/>
          </p:nvSpPr>
          <p:spPr>
            <a:xfrm>
              <a:off x="3681475" y="4674375"/>
              <a:ext cx="127925" cy="127950"/>
            </a:xfrm>
            <a:custGeom>
              <a:avLst/>
              <a:gdLst/>
              <a:ahLst/>
              <a:cxnLst/>
              <a:rect l="l" t="t" r="r" b="b"/>
              <a:pathLst>
                <a:path w="5117" h="5118" extrusionOk="0">
                  <a:moveTo>
                    <a:pt x="2561" y="0"/>
                  </a:moveTo>
                  <a:cubicBezTo>
                    <a:pt x="1144" y="0"/>
                    <a:pt x="0" y="1144"/>
                    <a:pt x="0" y="2560"/>
                  </a:cubicBezTo>
                  <a:cubicBezTo>
                    <a:pt x="0" y="3973"/>
                    <a:pt x="1144" y="5117"/>
                    <a:pt x="2561" y="5117"/>
                  </a:cubicBezTo>
                  <a:cubicBezTo>
                    <a:pt x="3973" y="5117"/>
                    <a:pt x="5117" y="3973"/>
                    <a:pt x="5117" y="2560"/>
                  </a:cubicBezTo>
                  <a:cubicBezTo>
                    <a:pt x="5117" y="1144"/>
                    <a:pt x="3973" y="0"/>
                    <a:pt x="25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12;p57">
              <a:extLst>
                <a:ext uri="{FF2B5EF4-FFF2-40B4-BE49-F238E27FC236}">
                  <a16:creationId xmlns:a16="http://schemas.microsoft.com/office/drawing/2014/main" id="{4F136349-C7DB-8B8C-9F12-A77175486826}"/>
                </a:ext>
              </a:extLst>
            </p:cNvPr>
            <p:cNvSpPr/>
            <p:nvPr/>
          </p:nvSpPr>
          <p:spPr>
            <a:xfrm>
              <a:off x="3600600" y="4885100"/>
              <a:ext cx="63000" cy="63125"/>
            </a:xfrm>
            <a:custGeom>
              <a:avLst/>
              <a:gdLst/>
              <a:ahLst/>
              <a:cxnLst/>
              <a:rect l="l" t="t" r="r" b="b"/>
              <a:pathLst>
                <a:path w="2520" h="2525" extrusionOk="0">
                  <a:moveTo>
                    <a:pt x="1258" y="1"/>
                  </a:moveTo>
                  <a:cubicBezTo>
                    <a:pt x="560" y="1"/>
                    <a:pt x="0" y="566"/>
                    <a:pt x="0" y="1263"/>
                  </a:cubicBezTo>
                  <a:cubicBezTo>
                    <a:pt x="0" y="1960"/>
                    <a:pt x="560" y="2525"/>
                    <a:pt x="1258" y="2525"/>
                  </a:cubicBezTo>
                  <a:cubicBezTo>
                    <a:pt x="1955" y="2525"/>
                    <a:pt x="2520" y="1960"/>
                    <a:pt x="2520" y="1263"/>
                  </a:cubicBezTo>
                  <a:cubicBezTo>
                    <a:pt x="2520" y="566"/>
                    <a:pt x="1955" y="1"/>
                    <a:pt x="12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13;p57">
              <a:extLst>
                <a:ext uri="{FF2B5EF4-FFF2-40B4-BE49-F238E27FC236}">
                  <a16:creationId xmlns:a16="http://schemas.microsoft.com/office/drawing/2014/main" id="{C1F55C96-9E61-BE68-242D-741E86A3F3DB}"/>
                </a:ext>
              </a:extLst>
            </p:cNvPr>
            <p:cNvSpPr/>
            <p:nvPr/>
          </p:nvSpPr>
          <p:spPr>
            <a:xfrm>
              <a:off x="3591150" y="5127850"/>
              <a:ext cx="163700" cy="163725"/>
            </a:xfrm>
            <a:custGeom>
              <a:avLst/>
              <a:gdLst/>
              <a:ahLst/>
              <a:cxnLst/>
              <a:rect l="l" t="t" r="r" b="b"/>
              <a:pathLst>
                <a:path w="6548" h="6549" extrusionOk="0">
                  <a:moveTo>
                    <a:pt x="3276" y="0"/>
                  </a:moveTo>
                  <a:cubicBezTo>
                    <a:pt x="1468" y="0"/>
                    <a:pt x="0" y="1468"/>
                    <a:pt x="0" y="3277"/>
                  </a:cubicBezTo>
                  <a:cubicBezTo>
                    <a:pt x="0" y="5086"/>
                    <a:pt x="1468" y="6549"/>
                    <a:pt x="3276" y="6549"/>
                  </a:cubicBezTo>
                  <a:cubicBezTo>
                    <a:pt x="5081" y="6549"/>
                    <a:pt x="6547" y="5086"/>
                    <a:pt x="6547" y="3277"/>
                  </a:cubicBezTo>
                  <a:cubicBezTo>
                    <a:pt x="6547" y="1468"/>
                    <a:pt x="5081" y="0"/>
                    <a:pt x="3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14;p57">
              <a:extLst>
                <a:ext uri="{FF2B5EF4-FFF2-40B4-BE49-F238E27FC236}">
                  <a16:creationId xmlns:a16="http://schemas.microsoft.com/office/drawing/2014/main" id="{D7DA322E-2C34-79D9-5413-E3DB8841CC9B}"/>
                </a:ext>
              </a:extLst>
            </p:cNvPr>
            <p:cNvSpPr/>
            <p:nvPr/>
          </p:nvSpPr>
          <p:spPr>
            <a:xfrm>
              <a:off x="3459450" y="5201225"/>
              <a:ext cx="67675" cy="67800"/>
            </a:xfrm>
            <a:custGeom>
              <a:avLst/>
              <a:gdLst/>
              <a:ahLst/>
              <a:cxnLst/>
              <a:rect l="l" t="t" r="r" b="b"/>
              <a:pathLst>
                <a:path w="2707" h="2712" extrusionOk="0">
                  <a:moveTo>
                    <a:pt x="1354" y="1"/>
                  </a:moveTo>
                  <a:cubicBezTo>
                    <a:pt x="606" y="1"/>
                    <a:pt x="0" y="611"/>
                    <a:pt x="0" y="1358"/>
                  </a:cubicBezTo>
                  <a:cubicBezTo>
                    <a:pt x="0" y="2106"/>
                    <a:pt x="606" y="2712"/>
                    <a:pt x="1354" y="2712"/>
                  </a:cubicBezTo>
                  <a:cubicBezTo>
                    <a:pt x="2101" y="2712"/>
                    <a:pt x="2707" y="2106"/>
                    <a:pt x="2707" y="1358"/>
                  </a:cubicBezTo>
                  <a:cubicBezTo>
                    <a:pt x="2707" y="611"/>
                    <a:pt x="2101" y="1"/>
                    <a:pt x="13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15;p57">
              <a:extLst>
                <a:ext uri="{FF2B5EF4-FFF2-40B4-BE49-F238E27FC236}">
                  <a16:creationId xmlns:a16="http://schemas.microsoft.com/office/drawing/2014/main" id="{0B915D82-6DB7-AAA4-640C-A0C25C482436}"/>
                </a:ext>
              </a:extLst>
            </p:cNvPr>
            <p:cNvSpPr/>
            <p:nvPr/>
          </p:nvSpPr>
          <p:spPr>
            <a:xfrm>
              <a:off x="3056650" y="5269000"/>
              <a:ext cx="84775" cy="84675"/>
            </a:xfrm>
            <a:custGeom>
              <a:avLst/>
              <a:gdLst/>
              <a:ahLst/>
              <a:cxnLst/>
              <a:rect l="l" t="t" r="r" b="b"/>
              <a:pathLst>
                <a:path w="3391" h="3387" extrusionOk="0">
                  <a:moveTo>
                    <a:pt x="1696" y="1"/>
                  </a:moveTo>
                  <a:cubicBezTo>
                    <a:pt x="762" y="1"/>
                    <a:pt x="1" y="762"/>
                    <a:pt x="1" y="1696"/>
                  </a:cubicBezTo>
                  <a:cubicBezTo>
                    <a:pt x="1" y="2630"/>
                    <a:pt x="762" y="3386"/>
                    <a:pt x="1696" y="3386"/>
                  </a:cubicBezTo>
                  <a:cubicBezTo>
                    <a:pt x="2630" y="3386"/>
                    <a:pt x="3391" y="2630"/>
                    <a:pt x="3391" y="1696"/>
                  </a:cubicBezTo>
                  <a:cubicBezTo>
                    <a:pt x="3391" y="762"/>
                    <a:pt x="2630" y="1"/>
                    <a:pt x="16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6;p57">
              <a:extLst>
                <a:ext uri="{FF2B5EF4-FFF2-40B4-BE49-F238E27FC236}">
                  <a16:creationId xmlns:a16="http://schemas.microsoft.com/office/drawing/2014/main" id="{F60C7EA0-EA6D-53D5-B613-68F841104059}"/>
                </a:ext>
              </a:extLst>
            </p:cNvPr>
            <p:cNvSpPr/>
            <p:nvPr/>
          </p:nvSpPr>
          <p:spPr>
            <a:xfrm>
              <a:off x="3075575" y="5088325"/>
              <a:ext cx="58350" cy="58350"/>
            </a:xfrm>
            <a:custGeom>
              <a:avLst/>
              <a:gdLst/>
              <a:ahLst/>
              <a:cxnLst/>
              <a:rect l="l" t="t" r="r" b="b"/>
              <a:pathLst>
                <a:path w="2334" h="2334" extrusionOk="0">
                  <a:moveTo>
                    <a:pt x="1166" y="0"/>
                  </a:moveTo>
                  <a:cubicBezTo>
                    <a:pt x="520" y="0"/>
                    <a:pt x="1" y="525"/>
                    <a:pt x="1" y="1167"/>
                  </a:cubicBezTo>
                  <a:cubicBezTo>
                    <a:pt x="1" y="1814"/>
                    <a:pt x="520" y="2334"/>
                    <a:pt x="1166" y="2334"/>
                  </a:cubicBezTo>
                  <a:cubicBezTo>
                    <a:pt x="1809" y="2334"/>
                    <a:pt x="2333" y="1814"/>
                    <a:pt x="2333" y="1167"/>
                  </a:cubicBezTo>
                  <a:cubicBezTo>
                    <a:pt x="2333" y="525"/>
                    <a:pt x="1809" y="0"/>
                    <a:pt x="1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7;p57">
              <a:extLst>
                <a:ext uri="{FF2B5EF4-FFF2-40B4-BE49-F238E27FC236}">
                  <a16:creationId xmlns:a16="http://schemas.microsoft.com/office/drawing/2014/main" id="{0BA44991-126C-ED3B-8391-E4BED9D5CAAB}"/>
                </a:ext>
              </a:extLst>
            </p:cNvPr>
            <p:cNvSpPr/>
            <p:nvPr/>
          </p:nvSpPr>
          <p:spPr>
            <a:xfrm>
              <a:off x="2777900" y="4898300"/>
              <a:ext cx="94250" cy="94250"/>
            </a:xfrm>
            <a:custGeom>
              <a:avLst/>
              <a:gdLst/>
              <a:ahLst/>
              <a:cxnLst/>
              <a:rect l="l" t="t" r="r" b="b"/>
              <a:pathLst>
                <a:path w="3770" h="3770" extrusionOk="0">
                  <a:moveTo>
                    <a:pt x="1887" y="1"/>
                  </a:moveTo>
                  <a:cubicBezTo>
                    <a:pt x="844" y="1"/>
                    <a:pt x="1" y="844"/>
                    <a:pt x="1" y="1883"/>
                  </a:cubicBezTo>
                  <a:cubicBezTo>
                    <a:pt x="1" y="2926"/>
                    <a:pt x="844" y="3769"/>
                    <a:pt x="1887" y="3769"/>
                  </a:cubicBezTo>
                  <a:cubicBezTo>
                    <a:pt x="2926" y="3769"/>
                    <a:pt x="3769" y="2926"/>
                    <a:pt x="3769" y="1883"/>
                  </a:cubicBezTo>
                  <a:cubicBezTo>
                    <a:pt x="3769" y="844"/>
                    <a:pt x="2926" y="1"/>
                    <a:pt x="1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8;p57">
              <a:extLst>
                <a:ext uri="{FF2B5EF4-FFF2-40B4-BE49-F238E27FC236}">
                  <a16:creationId xmlns:a16="http://schemas.microsoft.com/office/drawing/2014/main" id="{9F02F2E8-B1A2-CE6D-16ED-7BE387D54F31}"/>
                </a:ext>
              </a:extLst>
            </p:cNvPr>
            <p:cNvSpPr/>
            <p:nvPr/>
          </p:nvSpPr>
          <p:spPr>
            <a:xfrm>
              <a:off x="3036050" y="4755250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2" y="0"/>
                  </a:moveTo>
                  <a:cubicBezTo>
                    <a:pt x="615" y="0"/>
                    <a:pt x="0" y="616"/>
                    <a:pt x="0" y="1376"/>
                  </a:cubicBezTo>
                  <a:cubicBezTo>
                    <a:pt x="0" y="2133"/>
                    <a:pt x="615" y="2748"/>
                    <a:pt x="1372" y="2748"/>
                  </a:cubicBezTo>
                  <a:cubicBezTo>
                    <a:pt x="2133" y="2748"/>
                    <a:pt x="2747" y="2133"/>
                    <a:pt x="2747" y="1376"/>
                  </a:cubicBezTo>
                  <a:cubicBezTo>
                    <a:pt x="2747" y="616"/>
                    <a:pt x="2133" y="0"/>
                    <a:pt x="1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9;p57">
              <a:extLst>
                <a:ext uri="{FF2B5EF4-FFF2-40B4-BE49-F238E27FC236}">
                  <a16:creationId xmlns:a16="http://schemas.microsoft.com/office/drawing/2014/main" id="{D4A55ABF-B103-729C-3422-B9BFDB562404}"/>
                </a:ext>
              </a:extLst>
            </p:cNvPr>
            <p:cNvSpPr/>
            <p:nvPr/>
          </p:nvSpPr>
          <p:spPr>
            <a:xfrm>
              <a:off x="3459450" y="4448575"/>
              <a:ext cx="105375" cy="105425"/>
            </a:xfrm>
            <a:custGeom>
              <a:avLst/>
              <a:gdLst/>
              <a:ahLst/>
              <a:cxnLst/>
              <a:rect l="l" t="t" r="r" b="b"/>
              <a:pathLst>
                <a:path w="4215" h="4217" extrusionOk="0">
                  <a:moveTo>
                    <a:pt x="2105" y="1"/>
                  </a:moveTo>
                  <a:cubicBezTo>
                    <a:pt x="944" y="1"/>
                    <a:pt x="0" y="944"/>
                    <a:pt x="0" y="2106"/>
                  </a:cubicBezTo>
                  <a:cubicBezTo>
                    <a:pt x="0" y="3273"/>
                    <a:pt x="944" y="4216"/>
                    <a:pt x="2105" y="4216"/>
                  </a:cubicBezTo>
                  <a:cubicBezTo>
                    <a:pt x="3272" y="4216"/>
                    <a:pt x="4215" y="3273"/>
                    <a:pt x="4215" y="2106"/>
                  </a:cubicBezTo>
                  <a:cubicBezTo>
                    <a:pt x="4215" y="944"/>
                    <a:pt x="3272" y="1"/>
                    <a:pt x="2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0;p57">
              <a:extLst>
                <a:ext uri="{FF2B5EF4-FFF2-40B4-BE49-F238E27FC236}">
                  <a16:creationId xmlns:a16="http://schemas.microsoft.com/office/drawing/2014/main" id="{8A9773D2-8BCF-52C5-E1EA-721816363CFB}"/>
                </a:ext>
              </a:extLst>
            </p:cNvPr>
            <p:cNvSpPr/>
            <p:nvPr/>
          </p:nvSpPr>
          <p:spPr>
            <a:xfrm>
              <a:off x="3045375" y="4537000"/>
              <a:ext cx="53675" cy="53650"/>
            </a:xfrm>
            <a:custGeom>
              <a:avLst/>
              <a:gdLst/>
              <a:ahLst/>
              <a:cxnLst/>
              <a:rect l="l" t="t" r="r" b="b"/>
              <a:pathLst>
                <a:path w="2147" h="2146" extrusionOk="0">
                  <a:moveTo>
                    <a:pt x="1076" y="0"/>
                  </a:moveTo>
                  <a:cubicBezTo>
                    <a:pt x="483" y="0"/>
                    <a:pt x="0" y="478"/>
                    <a:pt x="0" y="1075"/>
                  </a:cubicBezTo>
                  <a:cubicBezTo>
                    <a:pt x="0" y="1668"/>
                    <a:pt x="483" y="2146"/>
                    <a:pt x="1076" y="2146"/>
                  </a:cubicBezTo>
                  <a:cubicBezTo>
                    <a:pt x="1668" y="2146"/>
                    <a:pt x="2147" y="1668"/>
                    <a:pt x="2147" y="1075"/>
                  </a:cubicBezTo>
                  <a:cubicBezTo>
                    <a:pt x="2147" y="478"/>
                    <a:pt x="1668" y="0"/>
                    <a:pt x="10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1;p57">
              <a:extLst>
                <a:ext uri="{FF2B5EF4-FFF2-40B4-BE49-F238E27FC236}">
                  <a16:creationId xmlns:a16="http://schemas.microsoft.com/office/drawing/2014/main" id="{5F135340-B6B2-00FC-B932-5DFE38E9F696}"/>
                </a:ext>
              </a:extLst>
            </p:cNvPr>
            <p:cNvSpPr/>
            <p:nvPr/>
          </p:nvSpPr>
          <p:spPr>
            <a:xfrm>
              <a:off x="3745500" y="499800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32" y="0"/>
                  </a:moveTo>
                  <a:cubicBezTo>
                    <a:pt x="907" y="0"/>
                    <a:pt x="0" y="912"/>
                    <a:pt x="0" y="2033"/>
                  </a:cubicBezTo>
                  <a:cubicBezTo>
                    <a:pt x="0" y="3158"/>
                    <a:pt x="907" y="4065"/>
                    <a:pt x="2032" y="4065"/>
                  </a:cubicBezTo>
                  <a:cubicBezTo>
                    <a:pt x="3153" y="4065"/>
                    <a:pt x="4064" y="3158"/>
                    <a:pt x="4064" y="2033"/>
                  </a:cubicBezTo>
                  <a:cubicBezTo>
                    <a:pt x="4064" y="912"/>
                    <a:pt x="3153" y="0"/>
                    <a:pt x="2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2;p57">
              <a:extLst>
                <a:ext uri="{FF2B5EF4-FFF2-40B4-BE49-F238E27FC236}">
                  <a16:creationId xmlns:a16="http://schemas.microsoft.com/office/drawing/2014/main" id="{6077C8F0-B901-8195-1481-D693E8AAD1EA}"/>
                </a:ext>
              </a:extLst>
            </p:cNvPr>
            <p:cNvSpPr/>
            <p:nvPr/>
          </p:nvSpPr>
          <p:spPr>
            <a:xfrm>
              <a:off x="3229800" y="5221725"/>
              <a:ext cx="128075" cy="127950"/>
            </a:xfrm>
            <a:custGeom>
              <a:avLst/>
              <a:gdLst/>
              <a:ahLst/>
              <a:cxnLst/>
              <a:rect l="l" t="t" r="r" b="b"/>
              <a:pathLst>
                <a:path w="5123" h="5118" extrusionOk="0">
                  <a:moveTo>
                    <a:pt x="2561" y="1"/>
                  </a:moveTo>
                  <a:cubicBezTo>
                    <a:pt x="1149" y="1"/>
                    <a:pt x="0" y="1144"/>
                    <a:pt x="0" y="2561"/>
                  </a:cubicBezTo>
                  <a:cubicBezTo>
                    <a:pt x="0" y="3974"/>
                    <a:pt x="1149" y="5118"/>
                    <a:pt x="2561" y="5118"/>
                  </a:cubicBezTo>
                  <a:cubicBezTo>
                    <a:pt x="3974" y="5118"/>
                    <a:pt x="5123" y="3974"/>
                    <a:pt x="5123" y="2561"/>
                  </a:cubicBezTo>
                  <a:cubicBezTo>
                    <a:pt x="5123" y="1144"/>
                    <a:pt x="3974" y="1"/>
                    <a:pt x="2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23;p57">
              <a:extLst>
                <a:ext uri="{FF2B5EF4-FFF2-40B4-BE49-F238E27FC236}">
                  <a16:creationId xmlns:a16="http://schemas.microsoft.com/office/drawing/2014/main" id="{AA522AC4-890D-5037-CAAC-F6A642B7F52D}"/>
                </a:ext>
              </a:extLst>
            </p:cNvPr>
            <p:cNvSpPr/>
            <p:nvPr/>
          </p:nvSpPr>
          <p:spPr>
            <a:xfrm>
              <a:off x="2853450" y="5094025"/>
              <a:ext cx="129875" cy="129900"/>
            </a:xfrm>
            <a:custGeom>
              <a:avLst/>
              <a:gdLst/>
              <a:ahLst/>
              <a:cxnLst/>
              <a:rect l="l" t="t" r="r" b="b"/>
              <a:pathLst>
                <a:path w="5195" h="5196" extrusionOk="0">
                  <a:moveTo>
                    <a:pt x="2597" y="1"/>
                  </a:moveTo>
                  <a:cubicBezTo>
                    <a:pt x="1166" y="1"/>
                    <a:pt x="0" y="1162"/>
                    <a:pt x="0" y="2598"/>
                  </a:cubicBezTo>
                  <a:cubicBezTo>
                    <a:pt x="0" y="4028"/>
                    <a:pt x="1166" y="5195"/>
                    <a:pt x="2597" y="5195"/>
                  </a:cubicBezTo>
                  <a:cubicBezTo>
                    <a:pt x="4032" y="5195"/>
                    <a:pt x="5195" y="4028"/>
                    <a:pt x="5195" y="2598"/>
                  </a:cubicBezTo>
                  <a:cubicBezTo>
                    <a:pt x="5195" y="1162"/>
                    <a:pt x="4032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24;p57">
              <a:extLst>
                <a:ext uri="{FF2B5EF4-FFF2-40B4-BE49-F238E27FC236}">
                  <a16:creationId xmlns:a16="http://schemas.microsoft.com/office/drawing/2014/main" id="{F923F4E8-84EC-EAAF-98CE-B8C7A4D04E95}"/>
                </a:ext>
              </a:extLst>
            </p:cNvPr>
            <p:cNvSpPr/>
            <p:nvPr/>
          </p:nvSpPr>
          <p:spPr>
            <a:xfrm>
              <a:off x="2941950" y="4909600"/>
              <a:ext cx="63925" cy="64050"/>
            </a:xfrm>
            <a:custGeom>
              <a:avLst/>
              <a:gdLst/>
              <a:ahLst/>
              <a:cxnLst/>
              <a:rect l="l" t="t" r="r" b="b"/>
              <a:pathLst>
                <a:path w="2557" h="2562" extrusionOk="0">
                  <a:moveTo>
                    <a:pt x="1281" y="1"/>
                  </a:moveTo>
                  <a:cubicBezTo>
                    <a:pt x="570" y="1"/>
                    <a:pt x="0" y="575"/>
                    <a:pt x="0" y="1281"/>
                  </a:cubicBezTo>
                  <a:cubicBezTo>
                    <a:pt x="0" y="1988"/>
                    <a:pt x="570" y="2562"/>
                    <a:pt x="1281" y="2562"/>
                  </a:cubicBezTo>
                  <a:cubicBezTo>
                    <a:pt x="1987" y="2562"/>
                    <a:pt x="2557" y="1988"/>
                    <a:pt x="2557" y="1281"/>
                  </a:cubicBezTo>
                  <a:cubicBezTo>
                    <a:pt x="2557" y="575"/>
                    <a:pt x="1987" y="1"/>
                    <a:pt x="1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25;p57">
              <a:extLst>
                <a:ext uri="{FF2B5EF4-FFF2-40B4-BE49-F238E27FC236}">
                  <a16:creationId xmlns:a16="http://schemas.microsoft.com/office/drawing/2014/main" id="{A2E91329-FBD4-CBC4-40A1-A9E9A5BB87BA}"/>
                </a:ext>
              </a:extLst>
            </p:cNvPr>
            <p:cNvSpPr/>
            <p:nvPr/>
          </p:nvSpPr>
          <p:spPr>
            <a:xfrm>
              <a:off x="2877925" y="4636775"/>
              <a:ext cx="118600" cy="118500"/>
            </a:xfrm>
            <a:custGeom>
              <a:avLst/>
              <a:gdLst/>
              <a:ahLst/>
              <a:cxnLst/>
              <a:rect l="l" t="t" r="r" b="b"/>
              <a:pathLst>
                <a:path w="4744" h="4740" extrusionOk="0">
                  <a:moveTo>
                    <a:pt x="2370" y="1"/>
                  </a:moveTo>
                  <a:cubicBezTo>
                    <a:pt x="1062" y="1"/>
                    <a:pt x="0" y="1063"/>
                    <a:pt x="0" y="2369"/>
                  </a:cubicBezTo>
                  <a:cubicBezTo>
                    <a:pt x="0" y="3677"/>
                    <a:pt x="1062" y="4739"/>
                    <a:pt x="2370" y="4739"/>
                  </a:cubicBezTo>
                  <a:cubicBezTo>
                    <a:pt x="3682" y="4739"/>
                    <a:pt x="4744" y="3677"/>
                    <a:pt x="4744" y="2369"/>
                  </a:cubicBezTo>
                  <a:cubicBezTo>
                    <a:pt x="4744" y="1063"/>
                    <a:pt x="36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6;p57">
              <a:extLst>
                <a:ext uri="{FF2B5EF4-FFF2-40B4-BE49-F238E27FC236}">
                  <a16:creationId xmlns:a16="http://schemas.microsoft.com/office/drawing/2014/main" id="{46DE3C82-582F-AAFC-3C78-93434BE49CC9}"/>
                </a:ext>
              </a:extLst>
            </p:cNvPr>
            <p:cNvSpPr/>
            <p:nvPr/>
          </p:nvSpPr>
          <p:spPr>
            <a:xfrm>
              <a:off x="3502750" y="4674375"/>
              <a:ext cx="60175" cy="60275"/>
            </a:xfrm>
            <a:custGeom>
              <a:avLst/>
              <a:gdLst/>
              <a:ahLst/>
              <a:cxnLst/>
              <a:rect l="l" t="t" r="r" b="b"/>
              <a:pathLst>
                <a:path w="2407" h="2411" extrusionOk="0">
                  <a:moveTo>
                    <a:pt x="1203" y="0"/>
                  </a:moveTo>
                  <a:cubicBezTo>
                    <a:pt x="537" y="0"/>
                    <a:pt x="0" y="537"/>
                    <a:pt x="0" y="1203"/>
                  </a:cubicBezTo>
                  <a:cubicBezTo>
                    <a:pt x="0" y="1868"/>
                    <a:pt x="537" y="2411"/>
                    <a:pt x="1203" y="2411"/>
                  </a:cubicBezTo>
                  <a:cubicBezTo>
                    <a:pt x="1868" y="2411"/>
                    <a:pt x="2406" y="1868"/>
                    <a:pt x="2406" y="1203"/>
                  </a:cubicBezTo>
                  <a:cubicBezTo>
                    <a:pt x="2406" y="537"/>
                    <a:pt x="1868" y="0"/>
                    <a:pt x="1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7;p57">
              <a:extLst>
                <a:ext uri="{FF2B5EF4-FFF2-40B4-BE49-F238E27FC236}">
                  <a16:creationId xmlns:a16="http://schemas.microsoft.com/office/drawing/2014/main" id="{FD3E8071-6BB2-5CEA-2A5E-3A257B8CC23A}"/>
                </a:ext>
              </a:extLst>
            </p:cNvPr>
            <p:cNvSpPr/>
            <p:nvPr/>
          </p:nvSpPr>
          <p:spPr>
            <a:xfrm>
              <a:off x="3224225" y="4439150"/>
              <a:ext cx="52650" cy="52750"/>
            </a:xfrm>
            <a:custGeom>
              <a:avLst/>
              <a:gdLst/>
              <a:ahLst/>
              <a:cxnLst/>
              <a:rect l="l" t="t" r="r" b="b"/>
              <a:pathLst>
                <a:path w="2106" h="2110" extrusionOk="0">
                  <a:moveTo>
                    <a:pt x="1053" y="0"/>
                  </a:moveTo>
                  <a:cubicBezTo>
                    <a:pt x="469" y="0"/>
                    <a:pt x="0" y="474"/>
                    <a:pt x="0" y="1052"/>
                  </a:cubicBezTo>
                  <a:cubicBezTo>
                    <a:pt x="0" y="1635"/>
                    <a:pt x="469" y="2110"/>
                    <a:pt x="1053" y="2110"/>
                  </a:cubicBezTo>
                  <a:cubicBezTo>
                    <a:pt x="1636" y="2110"/>
                    <a:pt x="2105" y="1635"/>
                    <a:pt x="2105" y="1052"/>
                  </a:cubicBezTo>
                  <a:cubicBezTo>
                    <a:pt x="2105" y="474"/>
                    <a:pt x="1636" y="0"/>
                    <a:pt x="1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8;p57">
              <a:extLst>
                <a:ext uri="{FF2B5EF4-FFF2-40B4-BE49-F238E27FC236}">
                  <a16:creationId xmlns:a16="http://schemas.microsoft.com/office/drawing/2014/main" id="{F9C7CB7F-9302-3F4D-E3DA-2BE3E48A9F68}"/>
                </a:ext>
              </a:extLst>
            </p:cNvPr>
            <p:cNvSpPr/>
            <p:nvPr/>
          </p:nvSpPr>
          <p:spPr>
            <a:xfrm>
              <a:off x="3173425" y="4567075"/>
              <a:ext cx="114725" cy="114850"/>
            </a:xfrm>
            <a:custGeom>
              <a:avLst/>
              <a:gdLst/>
              <a:ahLst/>
              <a:cxnLst/>
              <a:rect l="l" t="t" r="r" b="b"/>
              <a:pathLst>
                <a:path w="4589" h="4594" extrusionOk="0">
                  <a:moveTo>
                    <a:pt x="2292" y="0"/>
                  </a:moveTo>
                  <a:cubicBezTo>
                    <a:pt x="1025" y="0"/>
                    <a:pt x="0" y="1029"/>
                    <a:pt x="0" y="2297"/>
                  </a:cubicBezTo>
                  <a:cubicBezTo>
                    <a:pt x="0" y="3567"/>
                    <a:pt x="1025" y="4593"/>
                    <a:pt x="2292" y="4593"/>
                  </a:cubicBezTo>
                  <a:cubicBezTo>
                    <a:pt x="3563" y="4593"/>
                    <a:pt x="4589" y="3567"/>
                    <a:pt x="4589" y="2297"/>
                  </a:cubicBezTo>
                  <a:cubicBezTo>
                    <a:pt x="4589" y="1029"/>
                    <a:pt x="3563" y="0"/>
                    <a:pt x="2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9;p57">
              <a:extLst>
                <a:ext uri="{FF2B5EF4-FFF2-40B4-BE49-F238E27FC236}">
                  <a16:creationId xmlns:a16="http://schemas.microsoft.com/office/drawing/2014/main" id="{1FD41516-2DF6-A1A0-17F8-CB1E8CB9DB40}"/>
                </a:ext>
              </a:extLst>
            </p:cNvPr>
            <p:cNvSpPr/>
            <p:nvPr/>
          </p:nvSpPr>
          <p:spPr>
            <a:xfrm>
              <a:off x="3656975" y="457275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0" y="356"/>
                    <a:pt x="0" y="789"/>
                  </a:cubicBezTo>
                  <a:cubicBezTo>
                    <a:pt x="0" y="1227"/>
                    <a:pt x="356" y="1582"/>
                    <a:pt x="793" y="1582"/>
                  </a:cubicBezTo>
                  <a:cubicBezTo>
                    <a:pt x="1226" y="1582"/>
                    <a:pt x="1582" y="1227"/>
                    <a:pt x="1582" y="789"/>
                  </a:cubicBezTo>
                  <a:cubicBezTo>
                    <a:pt x="1582" y="356"/>
                    <a:pt x="1226" y="1"/>
                    <a:pt x="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30;p57">
              <a:extLst>
                <a:ext uri="{FF2B5EF4-FFF2-40B4-BE49-F238E27FC236}">
                  <a16:creationId xmlns:a16="http://schemas.microsoft.com/office/drawing/2014/main" id="{5BD79C84-5FA7-7A9C-0FC7-3972B06039DC}"/>
                </a:ext>
              </a:extLst>
            </p:cNvPr>
            <p:cNvSpPr/>
            <p:nvPr/>
          </p:nvSpPr>
          <p:spPr>
            <a:xfrm>
              <a:off x="3540350" y="5020650"/>
              <a:ext cx="39525" cy="39450"/>
            </a:xfrm>
            <a:custGeom>
              <a:avLst/>
              <a:gdLst/>
              <a:ahLst/>
              <a:cxnLst/>
              <a:rect l="l" t="t" r="r" b="b"/>
              <a:pathLst>
                <a:path w="1581" h="1578" extrusionOk="0">
                  <a:moveTo>
                    <a:pt x="788" y="1"/>
                  </a:moveTo>
                  <a:cubicBezTo>
                    <a:pt x="356" y="1"/>
                    <a:pt x="0" y="352"/>
                    <a:pt x="0" y="789"/>
                  </a:cubicBezTo>
                  <a:cubicBezTo>
                    <a:pt x="0" y="1226"/>
                    <a:pt x="356" y="1578"/>
                    <a:pt x="788" y="1578"/>
                  </a:cubicBezTo>
                  <a:cubicBezTo>
                    <a:pt x="1225" y="1578"/>
                    <a:pt x="1580" y="1226"/>
                    <a:pt x="1580" y="789"/>
                  </a:cubicBezTo>
                  <a:cubicBezTo>
                    <a:pt x="1580" y="352"/>
                    <a:pt x="1225" y="1"/>
                    <a:pt x="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31;p57">
              <a:extLst>
                <a:ext uri="{FF2B5EF4-FFF2-40B4-BE49-F238E27FC236}">
                  <a16:creationId xmlns:a16="http://schemas.microsoft.com/office/drawing/2014/main" id="{E7B5E9E7-4473-EE30-1823-8AA4BC87D2A8}"/>
                </a:ext>
              </a:extLst>
            </p:cNvPr>
            <p:cNvSpPr/>
            <p:nvPr/>
          </p:nvSpPr>
          <p:spPr>
            <a:xfrm>
              <a:off x="3585450" y="5331100"/>
              <a:ext cx="46600" cy="46600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934" y="0"/>
                  </a:moveTo>
                  <a:cubicBezTo>
                    <a:pt x="419" y="0"/>
                    <a:pt x="1" y="419"/>
                    <a:pt x="1" y="934"/>
                  </a:cubicBezTo>
                  <a:cubicBezTo>
                    <a:pt x="1" y="1449"/>
                    <a:pt x="419" y="1864"/>
                    <a:pt x="934" y="1864"/>
                  </a:cubicBezTo>
                  <a:cubicBezTo>
                    <a:pt x="1450" y="1864"/>
                    <a:pt x="1864" y="1449"/>
                    <a:pt x="1864" y="934"/>
                  </a:cubicBezTo>
                  <a:cubicBezTo>
                    <a:pt x="1864" y="419"/>
                    <a:pt x="1450" y="0"/>
                    <a:pt x="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2;p57">
              <a:extLst>
                <a:ext uri="{FF2B5EF4-FFF2-40B4-BE49-F238E27FC236}">
                  <a16:creationId xmlns:a16="http://schemas.microsoft.com/office/drawing/2014/main" id="{2000FA1A-CE41-4058-8955-1A8980522E16}"/>
                </a:ext>
              </a:extLst>
            </p:cNvPr>
            <p:cNvSpPr/>
            <p:nvPr/>
          </p:nvSpPr>
          <p:spPr>
            <a:xfrm>
              <a:off x="2928725" y="5280275"/>
              <a:ext cx="41475" cy="41500"/>
            </a:xfrm>
            <a:custGeom>
              <a:avLst/>
              <a:gdLst/>
              <a:ahLst/>
              <a:cxnLst/>
              <a:rect l="l" t="t" r="r" b="b"/>
              <a:pathLst>
                <a:path w="1659" h="1660" extrusionOk="0">
                  <a:moveTo>
                    <a:pt x="830" y="0"/>
                  </a:moveTo>
                  <a:cubicBezTo>
                    <a:pt x="369" y="0"/>
                    <a:pt x="1" y="374"/>
                    <a:pt x="1" y="830"/>
                  </a:cubicBezTo>
                  <a:cubicBezTo>
                    <a:pt x="1" y="1285"/>
                    <a:pt x="369" y="1659"/>
                    <a:pt x="830" y="1659"/>
                  </a:cubicBezTo>
                  <a:cubicBezTo>
                    <a:pt x="1286" y="1659"/>
                    <a:pt x="1659" y="1285"/>
                    <a:pt x="1659" y="830"/>
                  </a:cubicBezTo>
                  <a:cubicBezTo>
                    <a:pt x="1659" y="374"/>
                    <a:pt x="1286" y="0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3;p57">
              <a:extLst>
                <a:ext uri="{FF2B5EF4-FFF2-40B4-BE49-F238E27FC236}">
                  <a16:creationId xmlns:a16="http://schemas.microsoft.com/office/drawing/2014/main" id="{7E6058B4-4094-5702-90B2-AB02E5BCA73F}"/>
                </a:ext>
              </a:extLst>
            </p:cNvPr>
            <p:cNvSpPr/>
            <p:nvPr/>
          </p:nvSpPr>
          <p:spPr>
            <a:xfrm>
              <a:off x="3787300" y="4894575"/>
              <a:ext cx="35775" cy="35775"/>
            </a:xfrm>
            <a:custGeom>
              <a:avLst/>
              <a:gdLst/>
              <a:ahLst/>
              <a:cxnLst/>
              <a:rect l="l" t="t" r="r" b="b"/>
              <a:pathLst>
                <a:path w="1431" h="1431" extrusionOk="0">
                  <a:moveTo>
                    <a:pt x="716" y="0"/>
                  </a:moveTo>
                  <a:cubicBezTo>
                    <a:pt x="320" y="0"/>
                    <a:pt x="0" y="319"/>
                    <a:pt x="0" y="715"/>
                  </a:cubicBezTo>
                  <a:cubicBezTo>
                    <a:pt x="0" y="1107"/>
                    <a:pt x="320" y="1430"/>
                    <a:pt x="716" y="1430"/>
                  </a:cubicBezTo>
                  <a:cubicBezTo>
                    <a:pt x="1107" y="1430"/>
                    <a:pt x="1431" y="1107"/>
                    <a:pt x="1431" y="715"/>
                  </a:cubicBezTo>
                  <a:cubicBezTo>
                    <a:pt x="1431" y="319"/>
                    <a:pt x="1107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34;p57">
              <a:extLst>
                <a:ext uri="{FF2B5EF4-FFF2-40B4-BE49-F238E27FC236}">
                  <a16:creationId xmlns:a16="http://schemas.microsoft.com/office/drawing/2014/main" id="{54F7DC28-DD83-9750-AD43-3CFE3F6549E0}"/>
                </a:ext>
              </a:extLst>
            </p:cNvPr>
            <p:cNvSpPr/>
            <p:nvPr/>
          </p:nvSpPr>
          <p:spPr>
            <a:xfrm>
              <a:off x="3429250" y="5361275"/>
              <a:ext cx="30225" cy="30100"/>
            </a:xfrm>
            <a:custGeom>
              <a:avLst/>
              <a:gdLst/>
              <a:ahLst/>
              <a:cxnLst/>
              <a:rect l="l" t="t" r="r" b="b"/>
              <a:pathLst>
                <a:path w="1209" h="1204" extrusionOk="0">
                  <a:moveTo>
                    <a:pt x="602" y="0"/>
                  </a:moveTo>
                  <a:cubicBezTo>
                    <a:pt x="270" y="0"/>
                    <a:pt x="1" y="269"/>
                    <a:pt x="1" y="602"/>
                  </a:cubicBezTo>
                  <a:cubicBezTo>
                    <a:pt x="1" y="934"/>
                    <a:pt x="270" y="1203"/>
                    <a:pt x="602" y="1203"/>
                  </a:cubicBezTo>
                  <a:cubicBezTo>
                    <a:pt x="935" y="1203"/>
                    <a:pt x="1208" y="934"/>
                    <a:pt x="1208" y="602"/>
                  </a:cubicBezTo>
                  <a:cubicBezTo>
                    <a:pt x="1208" y="269"/>
                    <a:pt x="935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5;p57">
              <a:extLst>
                <a:ext uri="{FF2B5EF4-FFF2-40B4-BE49-F238E27FC236}">
                  <a16:creationId xmlns:a16="http://schemas.microsoft.com/office/drawing/2014/main" id="{5598D09C-C22A-F58B-AC3D-202EE612D934}"/>
                </a:ext>
              </a:extLst>
            </p:cNvPr>
            <p:cNvSpPr/>
            <p:nvPr/>
          </p:nvSpPr>
          <p:spPr>
            <a:xfrm>
              <a:off x="2829050" y="4789625"/>
              <a:ext cx="43100" cy="43225"/>
            </a:xfrm>
            <a:custGeom>
              <a:avLst/>
              <a:gdLst/>
              <a:ahLst/>
              <a:cxnLst/>
              <a:rect l="l" t="t" r="r" b="b"/>
              <a:pathLst>
                <a:path w="1724" h="1729" extrusionOk="0">
                  <a:moveTo>
                    <a:pt x="861" y="1"/>
                  </a:moveTo>
                  <a:cubicBezTo>
                    <a:pt x="384" y="1"/>
                    <a:pt x="1" y="389"/>
                    <a:pt x="1" y="863"/>
                  </a:cubicBezTo>
                  <a:cubicBezTo>
                    <a:pt x="1" y="1341"/>
                    <a:pt x="384" y="1729"/>
                    <a:pt x="861" y="1729"/>
                  </a:cubicBezTo>
                  <a:cubicBezTo>
                    <a:pt x="1340" y="1729"/>
                    <a:pt x="1723" y="1341"/>
                    <a:pt x="1723" y="863"/>
                  </a:cubicBezTo>
                  <a:cubicBezTo>
                    <a:pt x="1723" y="389"/>
                    <a:pt x="1340" y="1"/>
                    <a:pt x="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6;p57">
              <a:extLst>
                <a:ext uri="{FF2B5EF4-FFF2-40B4-BE49-F238E27FC236}">
                  <a16:creationId xmlns:a16="http://schemas.microsoft.com/office/drawing/2014/main" id="{D0ECE867-D57D-2231-DBC9-79B493D015BA}"/>
                </a:ext>
              </a:extLst>
            </p:cNvPr>
            <p:cNvSpPr/>
            <p:nvPr/>
          </p:nvSpPr>
          <p:spPr>
            <a:xfrm>
              <a:off x="3404875" y="4585950"/>
              <a:ext cx="43225" cy="43350"/>
            </a:xfrm>
            <a:custGeom>
              <a:avLst/>
              <a:gdLst/>
              <a:ahLst/>
              <a:cxnLst/>
              <a:rect l="l" t="t" r="r" b="b"/>
              <a:pathLst>
                <a:path w="1729" h="1734" extrusionOk="0">
                  <a:moveTo>
                    <a:pt x="862" y="1"/>
                  </a:moveTo>
                  <a:cubicBezTo>
                    <a:pt x="389" y="1"/>
                    <a:pt x="1" y="389"/>
                    <a:pt x="1" y="867"/>
                  </a:cubicBezTo>
                  <a:cubicBezTo>
                    <a:pt x="1" y="1340"/>
                    <a:pt x="389" y="1733"/>
                    <a:pt x="862" y="1733"/>
                  </a:cubicBezTo>
                  <a:cubicBezTo>
                    <a:pt x="1340" y="1733"/>
                    <a:pt x="1728" y="1340"/>
                    <a:pt x="1728" y="867"/>
                  </a:cubicBezTo>
                  <a:cubicBezTo>
                    <a:pt x="1728" y="389"/>
                    <a:pt x="1340" y="1"/>
                    <a:pt x="8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7;p57">
              <a:extLst>
                <a:ext uri="{FF2B5EF4-FFF2-40B4-BE49-F238E27FC236}">
                  <a16:creationId xmlns:a16="http://schemas.microsoft.com/office/drawing/2014/main" id="{A42342ED-55CA-2322-6B6B-A579D3E33FE7}"/>
                </a:ext>
              </a:extLst>
            </p:cNvPr>
            <p:cNvSpPr/>
            <p:nvPr/>
          </p:nvSpPr>
          <p:spPr>
            <a:xfrm>
              <a:off x="2993300" y="4258500"/>
              <a:ext cx="328800" cy="393475"/>
            </a:xfrm>
            <a:custGeom>
              <a:avLst/>
              <a:gdLst/>
              <a:ahLst/>
              <a:cxnLst/>
              <a:rect l="l" t="t" r="r" b="b"/>
              <a:pathLst>
                <a:path w="13152" h="15739" extrusionOk="0">
                  <a:moveTo>
                    <a:pt x="4492" y="1"/>
                  </a:moveTo>
                  <a:cubicBezTo>
                    <a:pt x="4130" y="1"/>
                    <a:pt x="3785" y="87"/>
                    <a:pt x="3464" y="277"/>
                  </a:cubicBezTo>
                  <a:cubicBezTo>
                    <a:pt x="1" y="2333"/>
                    <a:pt x="47" y="15555"/>
                    <a:pt x="3815" y="15733"/>
                  </a:cubicBezTo>
                  <a:cubicBezTo>
                    <a:pt x="3890" y="15737"/>
                    <a:pt x="3965" y="15738"/>
                    <a:pt x="4041" y="15738"/>
                  </a:cubicBezTo>
                  <a:cubicBezTo>
                    <a:pt x="7787" y="15738"/>
                    <a:pt x="12659" y="11519"/>
                    <a:pt x="12659" y="11519"/>
                  </a:cubicBezTo>
                  <a:lnTo>
                    <a:pt x="13151" y="8278"/>
                  </a:lnTo>
                  <a:cubicBezTo>
                    <a:pt x="13151" y="8278"/>
                    <a:pt x="12806" y="7727"/>
                    <a:pt x="12236" y="6903"/>
                  </a:cubicBezTo>
                  <a:cubicBezTo>
                    <a:pt x="10850" y="4907"/>
                    <a:pt x="8121" y="1311"/>
                    <a:pt x="5719" y="282"/>
                  </a:cubicBezTo>
                  <a:cubicBezTo>
                    <a:pt x="5295" y="102"/>
                    <a:pt x="4883" y="1"/>
                    <a:pt x="4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8;p57">
              <a:extLst>
                <a:ext uri="{FF2B5EF4-FFF2-40B4-BE49-F238E27FC236}">
                  <a16:creationId xmlns:a16="http://schemas.microsoft.com/office/drawing/2014/main" id="{F8524B83-7388-655E-6DBC-A647B784D65C}"/>
                </a:ext>
              </a:extLst>
            </p:cNvPr>
            <p:cNvSpPr/>
            <p:nvPr/>
          </p:nvSpPr>
          <p:spPr>
            <a:xfrm>
              <a:off x="2992200" y="4531425"/>
              <a:ext cx="329900" cy="366300"/>
            </a:xfrm>
            <a:custGeom>
              <a:avLst/>
              <a:gdLst/>
              <a:ahLst/>
              <a:cxnLst/>
              <a:rect l="l" t="t" r="r" b="b"/>
              <a:pathLst>
                <a:path w="13196" h="14652" extrusionOk="0">
                  <a:moveTo>
                    <a:pt x="12703" y="0"/>
                  </a:moveTo>
                  <a:cubicBezTo>
                    <a:pt x="12703" y="0"/>
                    <a:pt x="6671" y="9081"/>
                    <a:pt x="0" y="13496"/>
                  </a:cubicBezTo>
                  <a:cubicBezTo>
                    <a:pt x="0" y="13496"/>
                    <a:pt x="884" y="13843"/>
                    <a:pt x="2200" y="14156"/>
                  </a:cubicBezTo>
                  <a:cubicBezTo>
                    <a:pt x="3280" y="14415"/>
                    <a:pt x="4654" y="14651"/>
                    <a:pt x="6056" y="14651"/>
                  </a:cubicBezTo>
                  <a:cubicBezTo>
                    <a:pt x="6613" y="14651"/>
                    <a:pt x="7174" y="14614"/>
                    <a:pt x="7723" y="14526"/>
                  </a:cubicBezTo>
                  <a:cubicBezTo>
                    <a:pt x="7723" y="14526"/>
                    <a:pt x="11532" y="9382"/>
                    <a:pt x="12858" y="2319"/>
                  </a:cubicBezTo>
                  <a:cubicBezTo>
                    <a:pt x="12999" y="1576"/>
                    <a:pt x="13113" y="806"/>
                    <a:pt x="13191" y="22"/>
                  </a:cubicBezTo>
                  <a:cubicBezTo>
                    <a:pt x="13191" y="18"/>
                    <a:pt x="13195" y="9"/>
                    <a:pt x="13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9;p57">
              <a:extLst>
                <a:ext uri="{FF2B5EF4-FFF2-40B4-BE49-F238E27FC236}">
                  <a16:creationId xmlns:a16="http://schemas.microsoft.com/office/drawing/2014/main" id="{C68ED93F-C5A5-977C-19BC-E9B8A67D8760}"/>
                </a:ext>
              </a:extLst>
            </p:cNvPr>
            <p:cNvSpPr/>
            <p:nvPr/>
          </p:nvSpPr>
          <p:spPr>
            <a:xfrm>
              <a:off x="3330850" y="4258500"/>
              <a:ext cx="318050" cy="393475"/>
            </a:xfrm>
            <a:custGeom>
              <a:avLst/>
              <a:gdLst/>
              <a:ahLst/>
              <a:cxnLst/>
              <a:rect l="l" t="t" r="r" b="b"/>
              <a:pathLst>
                <a:path w="12722" h="15739" extrusionOk="0">
                  <a:moveTo>
                    <a:pt x="8648" y="1"/>
                  </a:moveTo>
                  <a:cubicBezTo>
                    <a:pt x="7937" y="1"/>
                    <a:pt x="7163" y="341"/>
                    <a:pt x="6375" y="878"/>
                  </a:cubicBezTo>
                  <a:cubicBezTo>
                    <a:pt x="5203" y="1676"/>
                    <a:pt x="4010" y="2929"/>
                    <a:pt x="2976" y="4169"/>
                  </a:cubicBezTo>
                  <a:cubicBezTo>
                    <a:pt x="1266" y="6228"/>
                    <a:pt x="0" y="8278"/>
                    <a:pt x="0" y="8278"/>
                  </a:cubicBezTo>
                  <a:lnTo>
                    <a:pt x="492" y="11519"/>
                  </a:lnTo>
                  <a:cubicBezTo>
                    <a:pt x="492" y="11519"/>
                    <a:pt x="3777" y="14362"/>
                    <a:pt x="7022" y="15378"/>
                  </a:cubicBezTo>
                  <a:cubicBezTo>
                    <a:pt x="7728" y="15602"/>
                    <a:pt x="8431" y="15739"/>
                    <a:pt x="9100" y="15739"/>
                  </a:cubicBezTo>
                  <a:cubicBezTo>
                    <a:pt x="9178" y="15739"/>
                    <a:pt x="9255" y="15737"/>
                    <a:pt x="9332" y="15733"/>
                  </a:cubicBezTo>
                  <a:cubicBezTo>
                    <a:pt x="9455" y="15723"/>
                    <a:pt x="9578" y="15706"/>
                    <a:pt x="9697" y="15674"/>
                  </a:cubicBezTo>
                  <a:cubicBezTo>
                    <a:pt x="10781" y="15359"/>
                    <a:pt x="11514" y="13883"/>
                    <a:pt x="11897" y="11956"/>
                  </a:cubicBezTo>
                  <a:cubicBezTo>
                    <a:pt x="12722" y="7828"/>
                    <a:pt x="11966" y="1631"/>
                    <a:pt x="9687" y="277"/>
                  </a:cubicBezTo>
                  <a:cubicBezTo>
                    <a:pt x="9441" y="131"/>
                    <a:pt x="9186" y="49"/>
                    <a:pt x="8917" y="18"/>
                  </a:cubicBezTo>
                  <a:cubicBezTo>
                    <a:pt x="8828" y="6"/>
                    <a:pt x="8739" y="1"/>
                    <a:pt x="86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40;p57">
              <a:extLst>
                <a:ext uri="{FF2B5EF4-FFF2-40B4-BE49-F238E27FC236}">
                  <a16:creationId xmlns:a16="http://schemas.microsoft.com/office/drawing/2014/main" id="{4DADC8EE-0294-B0E2-BAE2-AE44E3C43FEF}"/>
                </a:ext>
              </a:extLst>
            </p:cNvPr>
            <p:cNvSpPr/>
            <p:nvPr/>
          </p:nvSpPr>
          <p:spPr>
            <a:xfrm>
              <a:off x="3330850" y="4531425"/>
              <a:ext cx="329925" cy="366250"/>
            </a:xfrm>
            <a:custGeom>
              <a:avLst/>
              <a:gdLst/>
              <a:ahLst/>
              <a:cxnLst/>
              <a:rect l="l" t="t" r="r" b="b"/>
              <a:pathLst>
                <a:path w="13197" h="14650" extrusionOk="0">
                  <a:moveTo>
                    <a:pt x="0" y="0"/>
                  </a:moveTo>
                  <a:cubicBezTo>
                    <a:pt x="802" y="8224"/>
                    <a:pt x="5472" y="14526"/>
                    <a:pt x="5472" y="14526"/>
                  </a:cubicBezTo>
                  <a:cubicBezTo>
                    <a:pt x="6028" y="14613"/>
                    <a:pt x="6595" y="14649"/>
                    <a:pt x="7157" y="14649"/>
                  </a:cubicBezTo>
                  <a:cubicBezTo>
                    <a:pt x="7744" y="14649"/>
                    <a:pt x="8325" y="14609"/>
                    <a:pt x="8881" y="14545"/>
                  </a:cubicBezTo>
                  <a:cubicBezTo>
                    <a:pt x="11264" y="14253"/>
                    <a:pt x="13196" y="13496"/>
                    <a:pt x="13196" y="13496"/>
                  </a:cubicBezTo>
                  <a:cubicBezTo>
                    <a:pt x="8366" y="10302"/>
                    <a:pt x="3874" y="4661"/>
                    <a:pt x="1764" y="1790"/>
                  </a:cubicBezTo>
                  <a:cubicBezTo>
                    <a:pt x="953" y="692"/>
                    <a:pt x="492" y="0"/>
                    <a:pt x="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1;p57">
              <a:extLst>
                <a:ext uri="{FF2B5EF4-FFF2-40B4-BE49-F238E27FC236}">
                  <a16:creationId xmlns:a16="http://schemas.microsoft.com/office/drawing/2014/main" id="{5BC053CD-52EF-1CC6-FA7A-DEF60D02DD9B}"/>
                </a:ext>
              </a:extLst>
            </p:cNvPr>
            <p:cNvSpPr/>
            <p:nvPr/>
          </p:nvSpPr>
          <p:spPr>
            <a:xfrm>
              <a:off x="3296100" y="4439675"/>
              <a:ext cx="63700" cy="131750"/>
            </a:xfrm>
            <a:custGeom>
              <a:avLst/>
              <a:gdLst/>
              <a:ahLst/>
              <a:cxnLst/>
              <a:rect l="l" t="t" r="r" b="b"/>
              <a:pathLst>
                <a:path w="2548" h="5270" extrusionOk="0">
                  <a:moveTo>
                    <a:pt x="1178" y="0"/>
                  </a:moveTo>
                  <a:cubicBezTo>
                    <a:pt x="1164" y="0"/>
                    <a:pt x="1150" y="1"/>
                    <a:pt x="1135" y="1"/>
                  </a:cubicBezTo>
                  <a:cubicBezTo>
                    <a:pt x="656" y="15"/>
                    <a:pt x="260" y="403"/>
                    <a:pt x="192" y="882"/>
                  </a:cubicBezTo>
                  <a:cubicBezTo>
                    <a:pt x="0" y="2175"/>
                    <a:pt x="105" y="3565"/>
                    <a:pt x="196" y="4344"/>
                  </a:cubicBezTo>
                  <a:cubicBezTo>
                    <a:pt x="258" y="4872"/>
                    <a:pt x="709" y="5269"/>
                    <a:pt x="1222" y="5269"/>
                  </a:cubicBezTo>
                  <a:cubicBezTo>
                    <a:pt x="1276" y="5269"/>
                    <a:pt x="1331" y="5265"/>
                    <a:pt x="1386" y="5256"/>
                  </a:cubicBezTo>
                  <a:cubicBezTo>
                    <a:pt x="1390" y="5250"/>
                    <a:pt x="1399" y="5250"/>
                    <a:pt x="1404" y="5250"/>
                  </a:cubicBezTo>
                  <a:cubicBezTo>
                    <a:pt x="1814" y="5174"/>
                    <a:pt x="2128" y="4836"/>
                    <a:pt x="2210" y="4426"/>
                  </a:cubicBezTo>
                  <a:cubicBezTo>
                    <a:pt x="2547" y="2676"/>
                    <a:pt x="2374" y="1433"/>
                    <a:pt x="2229" y="808"/>
                  </a:cubicBezTo>
                  <a:cubicBezTo>
                    <a:pt x="2143" y="448"/>
                    <a:pt x="1878" y="152"/>
                    <a:pt x="1522" y="47"/>
                  </a:cubicBezTo>
                  <a:cubicBezTo>
                    <a:pt x="1402" y="15"/>
                    <a:pt x="1288" y="0"/>
                    <a:pt x="1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1592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b="0" dirty="0">
                <a:solidFill>
                  <a:srgbClr val="121212"/>
                </a:solidFill>
                <a:latin typeface="Garamond" panose="02020404030301010803" pitchFamily="18" charset="0"/>
              </a:rPr>
              <a:t>unscramble the anagrams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Aleen Moho</a:t>
            </a:r>
          </a:p>
        </p:txBody>
      </p:sp>
    </p:spTree>
    <p:extLst>
      <p:ext uri="{BB962C8B-B14F-4D97-AF65-F5344CB8AC3E}">
        <p14:creationId xmlns:p14="http://schemas.microsoft.com/office/powerpoint/2010/main" val="1925901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b="0" dirty="0">
                <a:solidFill>
                  <a:srgbClr val="121212"/>
                </a:solidFill>
                <a:latin typeface="Garamond" panose="02020404030301010803" pitchFamily="18" charset="0"/>
              </a:rPr>
              <a:t>unscramble the anagrams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Cod ogres</a:t>
            </a:r>
          </a:p>
        </p:txBody>
      </p:sp>
    </p:spTree>
    <p:extLst>
      <p:ext uri="{BB962C8B-B14F-4D97-AF65-F5344CB8AC3E}">
        <p14:creationId xmlns:p14="http://schemas.microsoft.com/office/powerpoint/2010/main" val="4272013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b="0" dirty="0">
                <a:solidFill>
                  <a:srgbClr val="121212"/>
                </a:solidFill>
                <a:latin typeface="Garamond" panose="02020404030301010803" pitchFamily="18" charset="0"/>
              </a:rPr>
              <a:t>unscramble the anagrams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Afton hosts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mervin</a:t>
            </a:r>
            <a:endParaRPr lang="en-GB" sz="3600"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15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b="0" dirty="0">
                <a:solidFill>
                  <a:srgbClr val="121212"/>
                </a:solidFill>
                <a:latin typeface="Garamond" panose="02020404030301010803" pitchFamily="18" charset="0"/>
              </a:rPr>
              <a:t>unscramble the anagrams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Abraham chronicle wrists</a:t>
            </a:r>
          </a:p>
        </p:txBody>
      </p:sp>
    </p:spTree>
    <p:extLst>
      <p:ext uri="{BB962C8B-B14F-4D97-AF65-F5344CB8AC3E}">
        <p14:creationId xmlns:p14="http://schemas.microsoft.com/office/powerpoint/2010/main" val="33345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46"/>
          <p:cNvGrpSpPr/>
          <p:nvPr/>
        </p:nvGrpSpPr>
        <p:grpSpPr>
          <a:xfrm rot="20409886">
            <a:off x="6218669" y="511711"/>
            <a:ext cx="1795030" cy="1688429"/>
            <a:chOff x="3719572" y="3221726"/>
            <a:chExt cx="663939" cy="734057"/>
          </a:xfrm>
        </p:grpSpPr>
        <p:sp>
          <p:nvSpPr>
            <p:cNvPr id="798" name="Google Shape;798;p46"/>
            <p:cNvSpPr/>
            <p:nvPr/>
          </p:nvSpPr>
          <p:spPr>
            <a:xfrm rot="705901">
              <a:off x="3764238" y="3249245"/>
              <a:ext cx="318428" cy="471144"/>
            </a:xfrm>
            <a:custGeom>
              <a:avLst/>
              <a:gdLst/>
              <a:ahLst/>
              <a:cxnLst/>
              <a:rect l="l" t="t" r="r" b="b"/>
              <a:pathLst>
                <a:path w="12737" h="18846" extrusionOk="0">
                  <a:moveTo>
                    <a:pt x="5765" y="0"/>
                  </a:moveTo>
                  <a:cubicBezTo>
                    <a:pt x="5765" y="0"/>
                    <a:pt x="4989" y="3960"/>
                    <a:pt x="3441" y="5677"/>
                  </a:cubicBezTo>
                  <a:cubicBezTo>
                    <a:pt x="2764" y="6427"/>
                    <a:pt x="2024" y="6639"/>
                    <a:pt x="1404" y="6639"/>
                  </a:cubicBezTo>
                  <a:cubicBezTo>
                    <a:pt x="601" y="6639"/>
                    <a:pt x="1" y="6284"/>
                    <a:pt x="1" y="6284"/>
                  </a:cubicBezTo>
                  <a:lnTo>
                    <a:pt x="1" y="6284"/>
                  </a:lnTo>
                  <a:cubicBezTo>
                    <a:pt x="1" y="6284"/>
                    <a:pt x="2926" y="10152"/>
                    <a:pt x="2579" y="12047"/>
                  </a:cubicBezTo>
                  <a:cubicBezTo>
                    <a:pt x="2382" y="13142"/>
                    <a:pt x="1550" y="13372"/>
                    <a:pt x="883" y="13372"/>
                  </a:cubicBezTo>
                  <a:cubicBezTo>
                    <a:pt x="398" y="13372"/>
                    <a:pt x="1" y="13250"/>
                    <a:pt x="1" y="13250"/>
                  </a:cubicBezTo>
                  <a:lnTo>
                    <a:pt x="1" y="13250"/>
                  </a:lnTo>
                  <a:cubicBezTo>
                    <a:pt x="3873" y="15574"/>
                    <a:pt x="5765" y="18846"/>
                    <a:pt x="5765" y="18846"/>
                  </a:cubicBezTo>
                  <a:cubicBezTo>
                    <a:pt x="7536" y="15857"/>
                    <a:pt x="12736" y="11874"/>
                    <a:pt x="12736" y="11874"/>
                  </a:cubicBezTo>
                  <a:lnTo>
                    <a:pt x="12736" y="11874"/>
                  </a:lnTo>
                  <a:cubicBezTo>
                    <a:pt x="12736" y="11874"/>
                    <a:pt x="11844" y="12097"/>
                    <a:pt x="11029" y="12097"/>
                  </a:cubicBezTo>
                  <a:cubicBezTo>
                    <a:pt x="10505" y="12097"/>
                    <a:pt x="10012" y="12005"/>
                    <a:pt x="9811" y="11701"/>
                  </a:cubicBezTo>
                  <a:cubicBezTo>
                    <a:pt x="9292" y="10926"/>
                    <a:pt x="11874" y="5076"/>
                    <a:pt x="11875" y="5075"/>
                  </a:cubicBezTo>
                  <a:lnTo>
                    <a:pt x="11875" y="5075"/>
                  </a:lnTo>
                  <a:cubicBezTo>
                    <a:pt x="11874" y="5076"/>
                    <a:pt x="10991" y="5739"/>
                    <a:pt x="9970" y="5739"/>
                  </a:cubicBezTo>
                  <a:cubicBezTo>
                    <a:pt x="9431" y="5739"/>
                    <a:pt x="8853" y="5554"/>
                    <a:pt x="8348" y="4989"/>
                  </a:cubicBezTo>
                  <a:cubicBezTo>
                    <a:pt x="6886" y="3359"/>
                    <a:pt x="5765" y="0"/>
                    <a:pt x="5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 rot="705901">
              <a:off x="3908404" y="3248609"/>
              <a:ext cx="24075" cy="471144"/>
            </a:xfrm>
            <a:custGeom>
              <a:avLst/>
              <a:gdLst/>
              <a:ahLst/>
              <a:cxnLst/>
              <a:rect l="l" t="t" r="r" b="b"/>
              <a:pathLst>
                <a:path w="963" h="18846" extrusionOk="0">
                  <a:moveTo>
                    <a:pt x="1" y="0"/>
                  </a:moveTo>
                  <a:lnTo>
                    <a:pt x="1" y="0"/>
                  </a:lnTo>
                  <a:cubicBezTo>
                    <a:pt x="77" y="1581"/>
                    <a:pt x="182" y="3144"/>
                    <a:pt x="220" y="4716"/>
                  </a:cubicBezTo>
                  <a:cubicBezTo>
                    <a:pt x="251" y="6284"/>
                    <a:pt x="287" y="7851"/>
                    <a:pt x="264" y="9418"/>
                  </a:cubicBezTo>
                  <a:cubicBezTo>
                    <a:pt x="251" y="12553"/>
                    <a:pt x="123" y="15689"/>
                    <a:pt x="1" y="18846"/>
                  </a:cubicBezTo>
                  <a:cubicBezTo>
                    <a:pt x="342" y="17302"/>
                    <a:pt x="556" y="15729"/>
                    <a:pt x="712" y="14158"/>
                  </a:cubicBezTo>
                  <a:cubicBezTo>
                    <a:pt x="866" y="12585"/>
                    <a:pt x="935" y="11004"/>
                    <a:pt x="952" y="9422"/>
                  </a:cubicBezTo>
                  <a:cubicBezTo>
                    <a:pt x="962" y="7842"/>
                    <a:pt x="898" y="6256"/>
                    <a:pt x="752" y="4680"/>
                  </a:cubicBezTo>
                  <a:cubicBezTo>
                    <a:pt x="615" y="3107"/>
                    <a:pt x="361" y="154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 rot="705901">
              <a:off x="3784623" y="3620132"/>
              <a:ext cx="576430" cy="279822"/>
            </a:xfrm>
            <a:custGeom>
              <a:avLst/>
              <a:gdLst/>
              <a:ahLst/>
              <a:cxnLst/>
              <a:rect l="l" t="t" r="r" b="b"/>
              <a:pathLst>
                <a:path w="23057" h="11193" extrusionOk="0">
                  <a:moveTo>
                    <a:pt x="9666" y="1"/>
                  </a:moveTo>
                  <a:lnTo>
                    <a:pt x="9666" y="1"/>
                  </a:lnTo>
                  <a:cubicBezTo>
                    <a:pt x="5601" y="4303"/>
                    <a:pt x="1" y="5970"/>
                    <a:pt x="1" y="5970"/>
                  </a:cubicBezTo>
                  <a:cubicBezTo>
                    <a:pt x="3" y="5970"/>
                    <a:pt x="5" y="5970"/>
                    <a:pt x="7" y="5970"/>
                  </a:cubicBezTo>
                  <a:cubicBezTo>
                    <a:pt x="4960" y="5970"/>
                    <a:pt x="9787" y="11065"/>
                    <a:pt x="9896" y="11180"/>
                  </a:cubicBezTo>
                  <a:lnTo>
                    <a:pt x="9896" y="11180"/>
                  </a:lnTo>
                  <a:cubicBezTo>
                    <a:pt x="9842" y="11122"/>
                    <a:pt x="8653" y="9804"/>
                    <a:pt x="10814" y="8499"/>
                  </a:cubicBezTo>
                  <a:cubicBezTo>
                    <a:pt x="11128" y="8308"/>
                    <a:pt x="11495" y="8226"/>
                    <a:pt x="11893" y="8226"/>
                  </a:cubicBezTo>
                  <a:cubicBezTo>
                    <a:pt x="14086" y="8226"/>
                    <a:pt x="17218" y="10713"/>
                    <a:pt x="17731" y="11132"/>
                  </a:cubicBezTo>
                  <a:lnTo>
                    <a:pt x="17731" y="11132"/>
                  </a:lnTo>
                  <a:cubicBezTo>
                    <a:pt x="17517" y="10933"/>
                    <a:pt x="16953" y="10213"/>
                    <a:pt x="17748" y="8694"/>
                  </a:cubicBezTo>
                  <a:cubicBezTo>
                    <a:pt x="18705" y="6868"/>
                    <a:pt x="23056" y="5487"/>
                    <a:pt x="23056" y="5487"/>
                  </a:cubicBezTo>
                  <a:lnTo>
                    <a:pt x="23056" y="5487"/>
                  </a:lnTo>
                  <a:cubicBezTo>
                    <a:pt x="23056" y="5487"/>
                    <a:pt x="22681" y="5515"/>
                    <a:pt x="22107" y="5515"/>
                  </a:cubicBezTo>
                  <a:cubicBezTo>
                    <a:pt x="21010" y="5515"/>
                    <a:pt x="19189" y="5413"/>
                    <a:pt x="17876" y="4818"/>
                  </a:cubicBezTo>
                  <a:cubicBezTo>
                    <a:pt x="15880" y="3916"/>
                    <a:pt x="17024" y="968"/>
                    <a:pt x="17024" y="967"/>
                  </a:cubicBezTo>
                  <a:lnTo>
                    <a:pt x="17024" y="967"/>
                  </a:lnTo>
                  <a:cubicBezTo>
                    <a:pt x="17024" y="968"/>
                    <a:pt x="14173" y="3504"/>
                    <a:pt x="11579" y="3504"/>
                  </a:cubicBezTo>
                  <a:cubicBezTo>
                    <a:pt x="11313" y="3504"/>
                    <a:pt x="11049" y="3477"/>
                    <a:pt x="10791" y="3418"/>
                  </a:cubicBezTo>
                  <a:cubicBezTo>
                    <a:pt x="8025" y="2789"/>
                    <a:pt x="9665" y="1"/>
                    <a:pt x="9666" y="1"/>
                  </a:cubicBezTo>
                  <a:close/>
                  <a:moveTo>
                    <a:pt x="9896" y="11180"/>
                  </a:moveTo>
                  <a:cubicBezTo>
                    <a:pt x="9897" y="11182"/>
                    <a:pt x="9897" y="11182"/>
                    <a:pt x="9897" y="11182"/>
                  </a:cubicBezTo>
                  <a:cubicBezTo>
                    <a:pt x="9897" y="11182"/>
                    <a:pt x="9897" y="11182"/>
                    <a:pt x="9896" y="11180"/>
                  </a:cubicBezTo>
                  <a:close/>
                  <a:moveTo>
                    <a:pt x="17731" y="11132"/>
                  </a:moveTo>
                  <a:lnTo>
                    <a:pt x="17731" y="11132"/>
                  </a:lnTo>
                  <a:cubicBezTo>
                    <a:pt x="17774" y="11173"/>
                    <a:pt x="17803" y="11192"/>
                    <a:pt x="17803" y="11192"/>
                  </a:cubicBezTo>
                  <a:cubicBezTo>
                    <a:pt x="17803" y="11192"/>
                    <a:pt x="17778" y="11171"/>
                    <a:pt x="17731" y="111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6"/>
            <p:cNvSpPr/>
            <p:nvPr/>
          </p:nvSpPr>
          <p:spPr>
            <a:xfrm rot="705901">
              <a:off x="3794444" y="3763992"/>
              <a:ext cx="541229" cy="20425"/>
            </a:xfrm>
            <a:custGeom>
              <a:avLst/>
              <a:gdLst/>
              <a:ahLst/>
              <a:cxnLst/>
              <a:rect l="l" t="t" r="r" b="b"/>
              <a:pathLst>
                <a:path w="21649" h="817" extrusionOk="0">
                  <a:moveTo>
                    <a:pt x="21649" y="0"/>
                  </a:moveTo>
                  <a:lnTo>
                    <a:pt x="16231" y="105"/>
                  </a:lnTo>
                  <a:cubicBezTo>
                    <a:pt x="14832" y="116"/>
                    <a:pt x="13432" y="132"/>
                    <a:pt x="12031" y="132"/>
                  </a:cubicBezTo>
                  <a:cubicBezTo>
                    <a:pt x="11630" y="132"/>
                    <a:pt x="11228" y="130"/>
                    <a:pt x="10827" y="127"/>
                  </a:cubicBezTo>
                  <a:cubicBezTo>
                    <a:pt x="7455" y="123"/>
                    <a:pt x="4086" y="67"/>
                    <a:pt x="700" y="67"/>
                  </a:cubicBezTo>
                  <a:cubicBezTo>
                    <a:pt x="467" y="67"/>
                    <a:pt x="234" y="68"/>
                    <a:pt x="1" y="68"/>
                  </a:cubicBezTo>
                  <a:cubicBezTo>
                    <a:pt x="1791" y="346"/>
                    <a:pt x="3595" y="510"/>
                    <a:pt x="5400" y="629"/>
                  </a:cubicBezTo>
                  <a:cubicBezTo>
                    <a:pt x="7204" y="752"/>
                    <a:pt x="9018" y="802"/>
                    <a:pt x="10827" y="816"/>
                  </a:cubicBezTo>
                  <a:cubicBezTo>
                    <a:pt x="12636" y="816"/>
                    <a:pt x="14449" y="766"/>
                    <a:pt x="16253" y="642"/>
                  </a:cubicBezTo>
                  <a:cubicBezTo>
                    <a:pt x="18063" y="520"/>
                    <a:pt x="19862" y="319"/>
                    <a:pt x="216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>
              <a:off x="3745500" y="3528850"/>
              <a:ext cx="169850" cy="169975"/>
            </a:xfrm>
            <a:custGeom>
              <a:avLst/>
              <a:gdLst/>
              <a:ahLst/>
              <a:cxnLst/>
              <a:rect l="l" t="t" r="r" b="b"/>
              <a:pathLst>
                <a:path w="6794" h="6799" extrusionOk="0">
                  <a:moveTo>
                    <a:pt x="3399" y="1"/>
                  </a:moveTo>
                  <a:cubicBezTo>
                    <a:pt x="3012" y="1"/>
                    <a:pt x="2642" y="60"/>
                    <a:pt x="2301" y="182"/>
                  </a:cubicBezTo>
                  <a:cubicBezTo>
                    <a:pt x="962" y="638"/>
                    <a:pt x="0" y="1905"/>
                    <a:pt x="0" y="3400"/>
                  </a:cubicBezTo>
                  <a:cubicBezTo>
                    <a:pt x="0" y="5277"/>
                    <a:pt x="1521" y="6798"/>
                    <a:pt x="3399" y="6798"/>
                  </a:cubicBezTo>
                  <a:cubicBezTo>
                    <a:pt x="5272" y="6798"/>
                    <a:pt x="6794" y="5277"/>
                    <a:pt x="6794" y="3400"/>
                  </a:cubicBezTo>
                  <a:cubicBezTo>
                    <a:pt x="6794" y="2725"/>
                    <a:pt x="6598" y="2096"/>
                    <a:pt x="6257" y="1564"/>
                  </a:cubicBezTo>
                  <a:lnTo>
                    <a:pt x="6257" y="1559"/>
                  </a:lnTo>
                  <a:cubicBezTo>
                    <a:pt x="5655" y="620"/>
                    <a:pt x="4598" y="1"/>
                    <a:pt x="3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>
              <a:off x="3822950" y="3547775"/>
              <a:ext cx="60375" cy="50700"/>
            </a:xfrm>
            <a:custGeom>
              <a:avLst/>
              <a:gdLst/>
              <a:ahLst/>
              <a:cxnLst/>
              <a:rect l="l" t="t" r="r" b="b"/>
              <a:pathLst>
                <a:path w="2415" h="2028" extrusionOk="0">
                  <a:moveTo>
                    <a:pt x="867" y="0"/>
                  </a:moveTo>
                  <a:cubicBezTo>
                    <a:pt x="767" y="0"/>
                    <a:pt x="676" y="32"/>
                    <a:pt x="602" y="104"/>
                  </a:cubicBezTo>
                  <a:cubicBezTo>
                    <a:pt x="1" y="687"/>
                    <a:pt x="904" y="2027"/>
                    <a:pt x="1558" y="2027"/>
                  </a:cubicBezTo>
                  <a:cubicBezTo>
                    <a:pt x="1692" y="2027"/>
                    <a:pt x="1816" y="1971"/>
                    <a:pt x="1914" y="1841"/>
                  </a:cubicBezTo>
                  <a:cubicBezTo>
                    <a:pt x="2415" y="1188"/>
                    <a:pt x="1474" y="0"/>
                    <a:pt x="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6"/>
            <p:cNvSpPr/>
            <p:nvPr/>
          </p:nvSpPr>
          <p:spPr>
            <a:xfrm>
              <a:off x="3776700" y="3665200"/>
              <a:ext cx="169875" cy="170000"/>
            </a:xfrm>
            <a:custGeom>
              <a:avLst/>
              <a:gdLst/>
              <a:ahLst/>
              <a:cxnLst/>
              <a:rect l="l" t="t" r="r" b="b"/>
              <a:pathLst>
                <a:path w="6795" h="6800" extrusionOk="0">
                  <a:moveTo>
                    <a:pt x="3396" y="0"/>
                  </a:moveTo>
                  <a:cubicBezTo>
                    <a:pt x="2925" y="0"/>
                    <a:pt x="2475" y="97"/>
                    <a:pt x="2069" y="274"/>
                  </a:cubicBezTo>
                  <a:cubicBezTo>
                    <a:pt x="853" y="789"/>
                    <a:pt x="0" y="1996"/>
                    <a:pt x="0" y="3400"/>
                  </a:cubicBezTo>
                  <a:cubicBezTo>
                    <a:pt x="0" y="5277"/>
                    <a:pt x="1522" y="6799"/>
                    <a:pt x="3396" y="6799"/>
                  </a:cubicBezTo>
                  <a:cubicBezTo>
                    <a:pt x="5277" y="6799"/>
                    <a:pt x="6794" y="5277"/>
                    <a:pt x="6794" y="3400"/>
                  </a:cubicBezTo>
                  <a:cubicBezTo>
                    <a:pt x="6794" y="2808"/>
                    <a:pt x="6643" y="2256"/>
                    <a:pt x="6380" y="1773"/>
                  </a:cubicBezTo>
                  <a:lnTo>
                    <a:pt x="6380" y="1769"/>
                  </a:lnTo>
                  <a:cubicBezTo>
                    <a:pt x="5801" y="716"/>
                    <a:pt x="4685" y="0"/>
                    <a:pt x="3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6"/>
            <p:cNvSpPr/>
            <p:nvPr/>
          </p:nvSpPr>
          <p:spPr>
            <a:xfrm>
              <a:off x="3854150" y="3684150"/>
              <a:ext cx="60400" cy="50725"/>
            </a:xfrm>
            <a:custGeom>
              <a:avLst/>
              <a:gdLst/>
              <a:ahLst/>
              <a:cxnLst/>
              <a:rect l="l" t="t" r="r" b="b"/>
              <a:pathLst>
                <a:path w="2416" h="2029" extrusionOk="0">
                  <a:moveTo>
                    <a:pt x="867" y="1"/>
                  </a:moveTo>
                  <a:cubicBezTo>
                    <a:pt x="767" y="1"/>
                    <a:pt x="676" y="33"/>
                    <a:pt x="603" y="104"/>
                  </a:cubicBezTo>
                  <a:cubicBezTo>
                    <a:pt x="0" y="687"/>
                    <a:pt x="906" y="2028"/>
                    <a:pt x="1561" y="2028"/>
                  </a:cubicBezTo>
                  <a:cubicBezTo>
                    <a:pt x="1694" y="2028"/>
                    <a:pt x="1817" y="1973"/>
                    <a:pt x="1915" y="1844"/>
                  </a:cubicBezTo>
                  <a:cubicBezTo>
                    <a:pt x="2416" y="1186"/>
                    <a:pt x="147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46"/>
          <p:cNvSpPr txBox="1">
            <a:spLocks noGrp="1"/>
          </p:cNvSpPr>
          <p:nvPr>
            <p:ph type="title"/>
          </p:nvPr>
        </p:nvSpPr>
        <p:spPr>
          <a:xfrm>
            <a:off x="641671" y="1355926"/>
            <a:ext cx="40084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Garamond" panose="02020404030301010803" pitchFamily="18" charset="0"/>
              </a:rPr>
              <a:t>Round 	One</a:t>
            </a:r>
            <a:endParaRPr sz="8000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808" name="Google Shape;808;p46"/>
          <p:cNvSpPr txBox="1">
            <a:spLocks noGrp="1"/>
          </p:cNvSpPr>
          <p:nvPr>
            <p:ph type="subTitle" idx="1"/>
          </p:nvPr>
        </p:nvSpPr>
        <p:spPr>
          <a:xfrm>
            <a:off x="3221664" y="2919790"/>
            <a:ext cx="5527594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B0F0"/>
                </a:solidFill>
                <a:latin typeface="Garamond" panose="02020404030301010803" pitchFamily="18" charset="0"/>
              </a:rPr>
              <a:t>Christmas in Books</a:t>
            </a:r>
            <a:endParaRPr sz="4800" dirty="0">
              <a:solidFill>
                <a:srgbClr val="00B0F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b="0" dirty="0">
                <a:solidFill>
                  <a:srgbClr val="121212"/>
                </a:solidFill>
                <a:latin typeface="Garamond" panose="02020404030301010803" pitchFamily="18" charset="0"/>
              </a:rPr>
              <a:t>unscramble the anagrams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Adana tbs</a:t>
            </a:r>
          </a:p>
        </p:txBody>
      </p:sp>
    </p:spTree>
    <p:extLst>
      <p:ext uri="{BB962C8B-B14F-4D97-AF65-F5344CB8AC3E}">
        <p14:creationId xmlns:p14="http://schemas.microsoft.com/office/powerpoint/2010/main" val="90511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b="0" dirty="0">
                <a:solidFill>
                  <a:srgbClr val="121212"/>
                </a:solidFill>
                <a:latin typeface="Garamond" panose="02020404030301010803" pitchFamily="18" charset="0"/>
              </a:rPr>
              <a:t>unscramble the anagrams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43 Carleton thermites</a:t>
            </a:r>
          </a:p>
        </p:txBody>
      </p:sp>
    </p:spTree>
    <p:extLst>
      <p:ext uri="{BB962C8B-B14F-4D97-AF65-F5344CB8AC3E}">
        <p14:creationId xmlns:p14="http://schemas.microsoft.com/office/powerpoint/2010/main" val="3177509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b="0" dirty="0">
                <a:solidFill>
                  <a:srgbClr val="121212"/>
                </a:solidFill>
                <a:latin typeface="Garamond" panose="02020404030301010803" pitchFamily="18" charset="0"/>
              </a:rPr>
              <a:t>unscramble the anagrams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Alister Hirsch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scotchmen</a:t>
            </a:r>
            <a:endParaRPr lang="en-GB" sz="3600"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89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b="0" dirty="0">
                <a:solidFill>
                  <a:srgbClr val="121212"/>
                </a:solidFill>
                <a:latin typeface="Garamond" panose="02020404030301010803" pitchFamily="18" charset="0"/>
              </a:rPr>
              <a:t>unscramble the anagrams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Colly valuate</a:t>
            </a:r>
          </a:p>
        </p:txBody>
      </p:sp>
    </p:spTree>
    <p:extLst>
      <p:ext uri="{BB962C8B-B14F-4D97-AF65-F5344CB8AC3E}">
        <p14:creationId xmlns:p14="http://schemas.microsoft.com/office/powerpoint/2010/main" val="1499688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b="0" dirty="0">
                <a:solidFill>
                  <a:srgbClr val="121212"/>
                </a:solidFill>
                <a:latin typeface="Garamond" panose="02020404030301010803" pitchFamily="18" charset="0"/>
              </a:rPr>
              <a:t>unscramble the anagrams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Dehlia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hoyt</a:t>
            </a:r>
            <a:endParaRPr lang="en-GB" sz="3600"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11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314944" y="583436"/>
            <a:ext cx="861640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dirty="0">
                <a:latin typeface="Garamond" panose="02020404030301010803" pitchFamily="18" charset="0"/>
              </a:rPr>
              <a:t>Question: </a:t>
            </a:r>
            <a:r>
              <a:rPr lang="en-GB" b="0" dirty="0">
                <a:solidFill>
                  <a:srgbClr val="121212"/>
                </a:solidFill>
                <a:latin typeface="Garamond" panose="02020404030301010803" pitchFamily="18" charset="0"/>
              </a:rPr>
              <a:t>unscramble the anagrams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364807" y="1913861"/>
            <a:ext cx="8516677" cy="108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buFont typeface="Dancing Script"/>
              <a:buNone/>
            </a:pP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lef</a:t>
            </a:r>
            <a:endParaRPr lang="en-GB" sz="3600" dirty="0">
              <a:solidFill>
                <a:schemeClr val="accent2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15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6"/>
          <p:cNvSpPr txBox="1">
            <a:spLocks noGrp="1"/>
          </p:cNvSpPr>
          <p:nvPr>
            <p:ph type="title"/>
          </p:nvPr>
        </p:nvSpPr>
        <p:spPr>
          <a:xfrm>
            <a:off x="641671" y="1355926"/>
            <a:ext cx="40084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Garamond" panose="02020404030301010803" pitchFamily="18" charset="0"/>
              </a:rPr>
              <a:t>Round 	Five</a:t>
            </a:r>
            <a:endParaRPr sz="8000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808" name="Google Shape;808;p46"/>
          <p:cNvSpPr txBox="1">
            <a:spLocks noGrp="1"/>
          </p:cNvSpPr>
          <p:nvPr>
            <p:ph type="subTitle" idx="1"/>
          </p:nvPr>
        </p:nvSpPr>
        <p:spPr>
          <a:xfrm>
            <a:off x="2115879" y="3018138"/>
            <a:ext cx="6654645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  <a:latin typeface="Garamond" panose="02020404030301010803" pitchFamily="18" charset="0"/>
              </a:rPr>
              <a:t>Christmas Facts</a:t>
            </a:r>
            <a:endParaRPr sz="4800" dirty="0">
              <a:solidFill>
                <a:schemeClr val="accent6"/>
              </a:solidFill>
              <a:latin typeface="Garamond" panose="02020404030301010803" pitchFamily="18" charset="0"/>
            </a:endParaRPr>
          </a:p>
        </p:txBody>
      </p:sp>
      <p:grpSp>
        <p:nvGrpSpPr>
          <p:cNvPr id="35" name="Google Shape;1953;p97">
            <a:extLst>
              <a:ext uri="{FF2B5EF4-FFF2-40B4-BE49-F238E27FC236}">
                <a16:creationId xmlns:a16="http://schemas.microsoft.com/office/drawing/2014/main" id="{46584BEC-D18D-FA62-7E61-B5D8FD6612DD}"/>
              </a:ext>
            </a:extLst>
          </p:cNvPr>
          <p:cNvGrpSpPr/>
          <p:nvPr/>
        </p:nvGrpSpPr>
        <p:grpSpPr>
          <a:xfrm>
            <a:off x="5943600" y="1281071"/>
            <a:ext cx="1371600" cy="1470211"/>
            <a:chOff x="1398900" y="3366550"/>
            <a:chExt cx="1065250" cy="1254100"/>
          </a:xfrm>
        </p:grpSpPr>
        <p:sp>
          <p:nvSpPr>
            <p:cNvPr id="36" name="Google Shape;1954;p97">
              <a:extLst>
                <a:ext uri="{FF2B5EF4-FFF2-40B4-BE49-F238E27FC236}">
                  <a16:creationId xmlns:a16="http://schemas.microsoft.com/office/drawing/2014/main" id="{98D0AB29-F775-5C21-08E0-584E6D14B476}"/>
                </a:ext>
              </a:extLst>
            </p:cNvPr>
            <p:cNvSpPr/>
            <p:nvPr/>
          </p:nvSpPr>
          <p:spPr>
            <a:xfrm>
              <a:off x="1538675" y="4177625"/>
              <a:ext cx="893525" cy="443025"/>
            </a:xfrm>
            <a:custGeom>
              <a:avLst/>
              <a:gdLst/>
              <a:ahLst/>
              <a:cxnLst/>
              <a:rect l="l" t="t" r="r" b="b"/>
              <a:pathLst>
                <a:path w="35741" h="17721" extrusionOk="0">
                  <a:moveTo>
                    <a:pt x="18006" y="0"/>
                  </a:moveTo>
                  <a:cubicBezTo>
                    <a:pt x="17691" y="0"/>
                    <a:pt x="17379" y="6"/>
                    <a:pt x="17069" y="20"/>
                  </a:cubicBezTo>
                  <a:cubicBezTo>
                    <a:pt x="1494" y="592"/>
                    <a:pt x="0" y="15471"/>
                    <a:pt x="0" y="15471"/>
                  </a:cubicBezTo>
                  <a:cubicBezTo>
                    <a:pt x="757" y="15667"/>
                    <a:pt x="1514" y="15847"/>
                    <a:pt x="2260" y="16012"/>
                  </a:cubicBezTo>
                  <a:cubicBezTo>
                    <a:pt x="7496" y="17159"/>
                    <a:pt x="12546" y="17626"/>
                    <a:pt x="17069" y="17705"/>
                  </a:cubicBezTo>
                  <a:cubicBezTo>
                    <a:pt x="17610" y="17716"/>
                    <a:pt x="18146" y="17721"/>
                    <a:pt x="18672" y="17721"/>
                  </a:cubicBezTo>
                  <a:cubicBezTo>
                    <a:pt x="28677" y="17705"/>
                    <a:pt x="35741" y="15897"/>
                    <a:pt x="35741" y="15897"/>
                  </a:cubicBezTo>
                  <a:cubicBezTo>
                    <a:pt x="35741" y="15897"/>
                    <a:pt x="35405" y="11723"/>
                    <a:pt x="32860" y="7651"/>
                  </a:cubicBezTo>
                  <a:cubicBezTo>
                    <a:pt x="30822" y="4384"/>
                    <a:pt x="27365" y="1188"/>
                    <a:pt x="21518" y="266"/>
                  </a:cubicBezTo>
                  <a:cubicBezTo>
                    <a:pt x="21513" y="266"/>
                    <a:pt x="21508" y="261"/>
                    <a:pt x="21504" y="261"/>
                  </a:cubicBezTo>
                  <a:cubicBezTo>
                    <a:pt x="20616" y="126"/>
                    <a:pt x="19675" y="36"/>
                    <a:pt x="18672" y="11"/>
                  </a:cubicBezTo>
                  <a:cubicBezTo>
                    <a:pt x="18452" y="0"/>
                    <a:pt x="18232" y="0"/>
                    <a:pt x="18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55;p97">
              <a:extLst>
                <a:ext uri="{FF2B5EF4-FFF2-40B4-BE49-F238E27FC236}">
                  <a16:creationId xmlns:a16="http://schemas.microsoft.com/office/drawing/2014/main" id="{2440D491-B654-E466-750B-B1FD172422E4}"/>
                </a:ext>
              </a:extLst>
            </p:cNvPr>
            <p:cNvSpPr/>
            <p:nvPr/>
          </p:nvSpPr>
          <p:spPr>
            <a:xfrm>
              <a:off x="1965400" y="4177625"/>
              <a:ext cx="40075" cy="443025"/>
            </a:xfrm>
            <a:custGeom>
              <a:avLst/>
              <a:gdLst/>
              <a:ahLst/>
              <a:cxnLst/>
              <a:rect l="l" t="t" r="r" b="b"/>
              <a:pathLst>
                <a:path w="1603" h="17721" extrusionOk="0">
                  <a:moveTo>
                    <a:pt x="937" y="0"/>
                  </a:moveTo>
                  <a:cubicBezTo>
                    <a:pt x="622" y="0"/>
                    <a:pt x="310" y="6"/>
                    <a:pt x="0" y="20"/>
                  </a:cubicBezTo>
                  <a:lnTo>
                    <a:pt x="0" y="17705"/>
                  </a:lnTo>
                  <a:cubicBezTo>
                    <a:pt x="541" y="17716"/>
                    <a:pt x="1077" y="17721"/>
                    <a:pt x="1603" y="17721"/>
                  </a:cubicBezTo>
                  <a:lnTo>
                    <a:pt x="1603" y="11"/>
                  </a:lnTo>
                  <a:cubicBezTo>
                    <a:pt x="1383" y="0"/>
                    <a:pt x="1163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56;p97">
              <a:extLst>
                <a:ext uri="{FF2B5EF4-FFF2-40B4-BE49-F238E27FC236}">
                  <a16:creationId xmlns:a16="http://schemas.microsoft.com/office/drawing/2014/main" id="{B01F6BB8-7279-DAD2-B195-C5ECB6FB0AD3}"/>
                </a:ext>
              </a:extLst>
            </p:cNvPr>
            <p:cNvSpPr/>
            <p:nvPr/>
          </p:nvSpPr>
          <p:spPr>
            <a:xfrm>
              <a:off x="1526025" y="3842850"/>
              <a:ext cx="150950" cy="151175"/>
            </a:xfrm>
            <a:custGeom>
              <a:avLst/>
              <a:gdLst/>
              <a:ahLst/>
              <a:cxnLst/>
              <a:rect l="l" t="t" r="r" b="b"/>
              <a:pathLst>
                <a:path w="6038" h="6047" extrusionOk="0">
                  <a:moveTo>
                    <a:pt x="3022" y="0"/>
                  </a:moveTo>
                  <a:cubicBezTo>
                    <a:pt x="2922" y="0"/>
                    <a:pt x="2821" y="5"/>
                    <a:pt x="2726" y="21"/>
                  </a:cubicBezTo>
                  <a:cubicBezTo>
                    <a:pt x="1198" y="160"/>
                    <a:pt x="0" y="1453"/>
                    <a:pt x="0" y="3021"/>
                  </a:cubicBezTo>
                  <a:cubicBezTo>
                    <a:pt x="0" y="4689"/>
                    <a:pt x="1353" y="6047"/>
                    <a:pt x="3022" y="6047"/>
                  </a:cubicBezTo>
                  <a:cubicBezTo>
                    <a:pt x="4689" y="6047"/>
                    <a:pt x="6037" y="4689"/>
                    <a:pt x="6037" y="3021"/>
                  </a:cubicBezTo>
                  <a:cubicBezTo>
                    <a:pt x="6037" y="1723"/>
                    <a:pt x="5216" y="611"/>
                    <a:pt x="4064" y="185"/>
                  </a:cubicBezTo>
                  <a:cubicBezTo>
                    <a:pt x="3743" y="70"/>
                    <a:pt x="3387" y="0"/>
                    <a:pt x="3022" y="0"/>
                  </a:cubicBezTo>
                  <a:close/>
                </a:path>
              </a:pathLst>
            </a:custGeom>
            <a:solidFill>
              <a:srgbClr val="F7C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57;p97">
              <a:extLst>
                <a:ext uri="{FF2B5EF4-FFF2-40B4-BE49-F238E27FC236}">
                  <a16:creationId xmlns:a16="http://schemas.microsoft.com/office/drawing/2014/main" id="{333F4EF1-9CB6-5630-63C9-9A13075BFC01}"/>
                </a:ext>
              </a:extLst>
            </p:cNvPr>
            <p:cNvSpPr/>
            <p:nvPr/>
          </p:nvSpPr>
          <p:spPr>
            <a:xfrm>
              <a:off x="2292050" y="3842850"/>
              <a:ext cx="151075" cy="151175"/>
            </a:xfrm>
            <a:custGeom>
              <a:avLst/>
              <a:gdLst/>
              <a:ahLst/>
              <a:cxnLst/>
              <a:rect l="l" t="t" r="r" b="b"/>
              <a:pathLst>
                <a:path w="6043" h="6047" extrusionOk="0">
                  <a:moveTo>
                    <a:pt x="3016" y="0"/>
                  </a:moveTo>
                  <a:cubicBezTo>
                    <a:pt x="1353" y="0"/>
                    <a:pt x="0" y="1358"/>
                    <a:pt x="0" y="3021"/>
                  </a:cubicBezTo>
                  <a:cubicBezTo>
                    <a:pt x="0" y="4689"/>
                    <a:pt x="1353" y="6047"/>
                    <a:pt x="3016" y="6047"/>
                  </a:cubicBezTo>
                  <a:cubicBezTo>
                    <a:pt x="3783" y="6047"/>
                    <a:pt x="4479" y="5762"/>
                    <a:pt x="5009" y="5295"/>
                  </a:cubicBezTo>
                  <a:cubicBezTo>
                    <a:pt x="5641" y="4745"/>
                    <a:pt x="6042" y="3928"/>
                    <a:pt x="6042" y="3021"/>
                  </a:cubicBezTo>
                  <a:cubicBezTo>
                    <a:pt x="6042" y="1453"/>
                    <a:pt x="4840" y="160"/>
                    <a:pt x="3302" y="15"/>
                  </a:cubicBezTo>
                  <a:cubicBezTo>
                    <a:pt x="3206" y="5"/>
                    <a:pt x="3116" y="0"/>
                    <a:pt x="3016" y="0"/>
                  </a:cubicBezTo>
                  <a:close/>
                </a:path>
              </a:pathLst>
            </a:custGeom>
            <a:solidFill>
              <a:srgbClr val="F7C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58;p97">
              <a:extLst>
                <a:ext uri="{FF2B5EF4-FFF2-40B4-BE49-F238E27FC236}">
                  <a16:creationId xmlns:a16="http://schemas.microsoft.com/office/drawing/2014/main" id="{F37A241A-1718-7820-3E64-C84E36872ECB}"/>
                </a:ext>
              </a:extLst>
            </p:cNvPr>
            <p:cNvSpPr/>
            <p:nvPr/>
          </p:nvSpPr>
          <p:spPr>
            <a:xfrm>
              <a:off x="1544050" y="3680125"/>
              <a:ext cx="862125" cy="740925"/>
            </a:xfrm>
            <a:custGeom>
              <a:avLst/>
              <a:gdLst/>
              <a:ahLst/>
              <a:cxnLst/>
              <a:rect l="l" t="t" r="r" b="b"/>
              <a:pathLst>
                <a:path w="34485" h="29637" extrusionOk="0">
                  <a:moveTo>
                    <a:pt x="4455" y="1"/>
                  </a:moveTo>
                  <a:cubicBezTo>
                    <a:pt x="3974" y="4911"/>
                    <a:pt x="1" y="20591"/>
                    <a:pt x="3998" y="25236"/>
                  </a:cubicBezTo>
                  <a:cubicBezTo>
                    <a:pt x="7626" y="29439"/>
                    <a:pt x="14580" y="29637"/>
                    <a:pt x="17800" y="29637"/>
                  </a:cubicBezTo>
                  <a:cubicBezTo>
                    <a:pt x="18134" y="29637"/>
                    <a:pt x="18428" y="29634"/>
                    <a:pt x="18673" y="29634"/>
                  </a:cubicBezTo>
                  <a:cubicBezTo>
                    <a:pt x="19890" y="29634"/>
                    <a:pt x="22130" y="29495"/>
                    <a:pt x="24505" y="29084"/>
                  </a:cubicBezTo>
                  <a:cubicBezTo>
                    <a:pt x="24519" y="29084"/>
                    <a:pt x="24540" y="29084"/>
                    <a:pt x="24554" y="29079"/>
                  </a:cubicBezTo>
                  <a:cubicBezTo>
                    <a:pt x="27250" y="28608"/>
                    <a:pt x="30105" y="27791"/>
                    <a:pt x="31844" y="26434"/>
                  </a:cubicBezTo>
                  <a:cubicBezTo>
                    <a:pt x="34484" y="24374"/>
                    <a:pt x="33096" y="11950"/>
                    <a:pt x="31919" y="4551"/>
                  </a:cubicBezTo>
                  <a:cubicBezTo>
                    <a:pt x="31629" y="2752"/>
                    <a:pt x="31352" y="1254"/>
                    <a:pt x="31148" y="271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59;p97">
              <a:extLst>
                <a:ext uri="{FF2B5EF4-FFF2-40B4-BE49-F238E27FC236}">
                  <a16:creationId xmlns:a16="http://schemas.microsoft.com/office/drawing/2014/main" id="{25D032D9-2F9D-D3C1-64A9-7DEB4B02BC40}"/>
                </a:ext>
              </a:extLst>
            </p:cNvPr>
            <p:cNvSpPr/>
            <p:nvPr/>
          </p:nvSpPr>
          <p:spPr>
            <a:xfrm>
              <a:off x="1693350" y="3754000"/>
              <a:ext cx="608225" cy="347525"/>
            </a:xfrm>
            <a:custGeom>
              <a:avLst/>
              <a:gdLst/>
              <a:ahLst/>
              <a:cxnLst/>
              <a:rect l="l" t="t" r="r" b="b"/>
              <a:pathLst>
                <a:path w="24329" h="13901" extrusionOk="0">
                  <a:moveTo>
                    <a:pt x="8108" y="0"/>
                  </a:moveTo>
                  <a:cubicBezTo>
                    <a:pt x="6617" y="0"/>
                    <a:pt x="5053" y="35"/>
                    <a:pt x="3432" y="118"/>
                  </a:cubicBezTo>
                  <a:cubicBezTo>
                    <a:pt x="1899" y="197"/>
                    <a:pt x="642" y="1365"/>
                    <a:pt x="442" y="2888"/>
                  </a:cubicBezTo>
                  <a:cubicBezTo>
                    <a:pt x="186" y="4822"/>
                    <a:pt x="1" y="7622"/>
                    <a:pt x="442" y="10493"/>
                  </a:cubicBezTo>
                  <a:cubicBezTo>
                    <a:pt x="648" y="11825"/>
                    <a:pt x="1700" y="12868"/>
                    <a:pt x="3032" y="13097"/>
                  </a:cubicBezTo>
                  <a:cubicBezTo>
                    <a:pt x="5079" y="13454"/>
                    <a:pt x="8455" y="13900"/>
                    <a:pt x="12498" y="13900"/>
                  </a:cubicBezTo>
                  <a:cubicBezTo>
                    <a:pt x="15215" y="13900"/>
                    <a:pt x="18234" y="13699"/>
                    <a:pt x="21352" y="13134"/>
                  </a:cubicBezTo>
                  <a:cubicBezTo>
                    <a:pt x="22004" y="13013"/>
                    <a:pt x="22580" y="12702"/>
                    <a:pt x="23026" y="12256"/>
                  </a:cubicBezTo>
                  <a:cubicBezTo>
                    <a:pt x="23026" y="12251"/>
                    <a:pt x="23031" y="12251"/>
                    <a:pt x="23031" y="12251"/>
                  </a:cubicBezTo>
                  <a:cubicBezTo>
                    <a:pt x="23517" y="11765"/>
                    <a:pt x="23842" y="11129"/>
                    <a:pt x="23937" y="10413"/>
                  </a:cubicBezTo>
                  <a:cubicBezTo>
                    <a:pt x="24159" y="8694"/>
                    <a:pt x="24328" y="6195"/>
                    <a:pt x="23998" y="3624"/>
                  </a:cubicBezTo>
                  <a:cubicBezTo>
                    <a:pt x="23943" y="3224"/>
                    <a:pt x="23817" y="2847"/>
                    <a:pt x="23627" y="2512"/>
                  </a:cubicBezTo>
                  <a:cubicBezTo>
                    <a:pt x="23156" y="1675"/>
                    <a:pt x="22314" y="1085"/>
                    <a:pt x="21322" y="934"/>
                  </a:cubicBezTo>
                  <a:cubicBezTo>
                    <a:pt x="18706" y="547"/>
                    <a:pt x="13970" y="0"/>
                    <a:pt x="8108" y="0"/>
                  </a:cubicBezTo>
                  <a:close/>
                </a:path>
              </a:pathLst>
            </a:custGeom>
            <a:solidFill>
              <a:srgbClr val="F7C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60;p97">
              <a:extLst>
                <a:ext uri="{FF2B5EF4-FFF2-40B4-BE49-F238E27FC236}">
                  <a16:creationId xmlns:a16="http://schemas.microsoft.com/office/drawing/2014/main" id="{CC7D4AA5-3720-2BCB-8899-FD4B44EA7747}"/>
                </a:ext>
              </a:extLst>
            </p:cNvPr>
            <p:cNvSpPr/>
            <p:nvPr/>
          </p:nvSpPr>
          <p:spPr>
            <a:xfrm>
              <a:off x="1783175" y="3858875"/>
              <a:ext cx="43350" cy="68400"/>
            </a:xfrm>
            <a:custGeom>
              <a:avLst/>
              <a:gdLst/>
              <a:ahLst/>
              <a:cxnLst/>
              <a:rect l="l" t="t" r="r" b="b"/>
              <a:pathLst>
                <a:path w="1734" h="2736" extrusionOk="0">
                  <a:moveTo>
                    <a:pt x="866" y="0"/>
                  </a:moveTo>
                  <a:cubicBezTo>
                    <a:pt x="391" y="0"/>
                    <a:pt x="0" y="617"/>
                    <a:pt x="0" y="1368"/>
                  </a:cubicBezTo>
                  <a:cubicBezTo>
                    <a:pt x="0" y="2125"/>
                    <a:pt x="391" y="2736"/>
                    <a:pt x="866" y="2736"/>
                  </a:cubicBezTo>
                  <a:cubicBezTo>
                    <a:pt x="1347" y="2736"/>
                    <a:pt x="1733" y="2125"/>
                    <a:pt x="1733" y="1368"/>
                  </a:cubicBezTo>
                  <a:cubicBezTo>
                    <a:pt x="1733" y="617"/>
                    <a:pt x="1347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61;p97">
              <a:extLst>
                <a:ext uri="{FF2B5EF4-FFF2-40B4-BE49-F238E27FC236}">
                  <a16:creationId xmlns:a16="http://schemas.microsoft.com/office/drawing/2014/main" id="{4E6A5FFD-9997-C62B-4F50-FEC0310DC981}"/>
                </a:ext>
              </a:extLst>
            </p:cNvPr>
            <p:cNvSpPr/>
            <p:nvPr/>
          </p:nvSpPr>
          <p:spPr>
            <a:xfrm>
              <a:off x="2174825" y="3858875"/>
              <a:ext cx="43325" cy="68400"/>
            </a:xfrm>
            <a:custGeom>
              <a:avLst/>
              <a:gdLst/>
              <a:ahLst/>
              <a:cxnLst/>
              <a:rect l="l" t="t" r="r" b="b"/>
              <a:pathLst>
                <a:path w="1733" h="2736" extrusionOk="0">
                  <a:moveTo>
                    <a:pt x="867" y="0"/>
                  </a:moveTo>
                  <a:cubicBezTo>
                    <a:pt x="386" y="0"/>
                    <a:pt x="0" y="617"/>
                    <a:pt x="0" y="1368"/>
                  </a:cubicBezTo>
                  <a:cubicBezTo>
                    <a:pt x="0" y="2125"/>
                    <a:pt x="386" y="2736"/>
                    <a:pt x="867" y="2736"/>
                  </a:cubicBezTo>
                  <a:cubicBezTo>
                    <a:pt x="1348" y="2736"/>
                    <a:pt x="1733" y="2125"/>
                    <a:pt x="1733" y="1368"/>
                  </a:cubicBezTo>
                  <a:cubicBezTo>
                    <a:pt x="1733" y="617"/>
                    <a:pt x="1348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62;p97">
              <a:extLst>
                <a:ext uri="{FF2B5EF4-FFF2-40B4-BE49-F238E27FC236}">
                  <a16:creationId xmlns:a16="http://schemas.microsoft.com/office/drawing/2014/main" id="{66C1FABE-6422-B307-2DA9-6AE85BB9FF96}"/>
                </a:ext>
              </a:extLst>
            </p:cNvPr>
            <p:cNvSpPr/>
            <p:nvPr/>
          </p:nvSpPr>
          <p:spPr>
            <a:xfrm>
              <a:off x="1903025" y="3828675"/>
              <a:ext cx="149675" cy="155825"/>
            </a:xfrm>
            <a:custGeom>
              <a:avLst/>
              <a:gdLst/>
              <a:ahLst/>
              <a:cxnLst/>
              <a:rect l="l" t="t" r="r" b="b"/>
              <a:pathLst>
                <a:path w="5987" h="6233" extrusionOk="0">
                  <a:moveTo>
                    <a:pt x="3793" y="1"/>
                  </a:moveTo>
                  <a:cubicBezTo>
                    <a:pt x="3707" y="1"/>
                    <a:pt x="3617" y="21"/>
                    <a:pt x="3527" y="56"/>
                  </a:cubicBezTo>
                  <a:cubicBezTo>
                    <a:pt x="1954" y="657"/>
                    <a:pt x="0" y="6233"/>
                    <a:pt x="3793" y="6233"/>
                  </a:cubicBezTo>
                  <a:cubicBezTo>
                    <a:pt x="5270" y="6233"/>
                    <a:pt x="5827" y="5391"/>
                    <a:pt x="5887" y="4325"/>
                  </a:cubicBezTo>
                  <a:cubicBezTo>
                    <a:pt x="5987" y="2491"/>
                    <a:pt x="4599" y="1"/>
                    <a:pt x="37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63;p97">
              <a:extLst>
                <a:ext uri="{FF2B5EF4-FFF2-40B4-BE49-F238E27FC236}">
                  <a16:creationId xmlns:a16="http://schemas.microsoft.com/office/drawing/2014/main" id="{3A6F8274-36B1-0E73-FFC9-D91A69B53B00}"/>
                </a:ext>
              </a:extLst>
            </p:cNvPr>
            <p:cNvSpPr/>
            <p:nvPr/>
          </p:nvSpPr>
          <p:spPr>
            <a:xfrm>
              <a:off x="1993850" y="3862325"/>
              <a:ext cx="38700" cy="61450"/>
            </a:xfrm>
            <a:custGeom>
              <a:avLst/>
              <a:gdLst/>
              <a:ahLst/>
              <a:cxnLst/>
              <a:rect l="l" t="t" r="r" b="b"/>
              <a:pathLst>
                <a:path w="1548" h="2458" extrusionOk="0">
                  <a:moveTo>
                    <a:pt x="353" y="0"/>
                  </a:moveTo>
                  <a:cubicBezTo>
                    <a:pt x="333" y="0"/>
                    <a:pt x="316" y="8"/>
                    <a:pt x="300" y="23"/>
                  </a:cubicBezTo>
                  <a:cubicBezTo>
                    <a:pt x="1" y="321"/>
                    <a:pt x="260" y="2457"/>
                    <a:pt x="815" y="2457"/>
                  </a:cubicBezTo>
                  <a:cubicBezTo>
                    <a:pt x="856" y="2457"/>
                    <a:pt x="898" y="2446"/>
                    <a:pt x="941" y="2422"/>
                  </a:cubicBezTo>
                  <a:cubicBezTo>
                    <a:pt x="1547" y="2092"/>
                    <a:pt x="683" y="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64;p97">
              <a:extLst>
                <a:ext uri="{FF2B5EF4-FFF2-40B4-BE49-F238E27FC236}">
                  <a16:creationId xmlns:a16="http://schemas.microsoft.com/office/drawing/2014/main" id="{B82A3FAD-46A9-0501-F81C-8DD48D5E4B1A}"/>
                </a:ext>
              </a:extLst>
            </p:cNvPr>
            <p:cNvSpPr/>
            <p:nvPr/>
          </p:nvSpPr>
          <p:spPr>
            <a:xfrm>
              <a:off x="1872850" y="3963625"/>
              <a:ext cx="114350" cy="51575"/>
            </a:xfrm>
            <a:custGeom>
              <a:avLst/>
              <a:gdLst/>
              <a:ahLst/>
              <a:cxnLst/>
              <a:rect l="l" t="t" r="r" b="b"/>
              <a:pathLst>
                <a:path w="4574" h="2063" extrusionOk="0">
                  <a:moveTo>
                    <a:pt x="358" y="1"/>
                  </a:moveTo>
                  <a:cubicBezTo>
                    <a:pt x="284" y="1"/>
                    <a:pt x="209" y="26"/>
                    <a:pt x="150" y="79"/>
                  </a:cubicBezTo>
                  <a:cubicBezTo>
                    <a:pt x="15" y="194"/>
                    <a:pt x="0" y="395"/>
                    <a:pt x="116" y="529"/>
                  </a:cubicBezTo>
                  <a:cubicBezTo>
                    <a:pt x="176" y="600"/>
                    <a:pt x="1457" y="2062"/>
                    <a:pt x="3422" y="2062"/>
                  </a:cubicBezTo>
                  <a:cubicBezTo>
                    <a:pt x="3697" y="2062"/>
                    <a:pt x="3988" y="2032"/>
                    <a:pt x="4294" y="1967"/>
                  </a:cubicBezTo>
                  <a:cubicBezTo>
                    <a:pt x="4463" y="1928"/>
                    <a:pt x="4574" y="1757"/>
                    <a:pt x="4534" y="1586"/>
                  </a:cubicBezTo>
                  <a:cubicBezTo>
                    <a:pt x="4504" y="1436"/>
                    <a:pt x="4373" y="1333"/>
                    <a:pt x="4225" y="1333"/>
                  </a:cubicBezTo>
                  <a:cubicBezTo>
                    <a:pt x="4201" y="1333"/>
                    <a:pt x="4177" y="1336"/>
                    <a:pt x="4153" y="1341"/>
                  </a:cubicBezTo>
                  <a:cubicBezTo>
                    <a:pt x="3907" y="1395"/>
                    <a:pt x="3669" y="1419"/>
                    <a:pt x="3441" y="1419"/>
                  </a:cubicBezTo>
                  <a:cubicBezTo>
                    <a:pt x="1758" y="1419"/>
                    <a:pt x="614" y="127"/>
                    <a:pt x="601" y="109"/>
                  </a:cubicBezTo>
                  <a:cubicBezTo>
                    <a:pt x="538" y="38"/>
                    <a:pt x="448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65;p97">
              <a:extLst>
                <a:ext uri="{FF2B5EF4-FFF2-40B4-BE49-F238E27FC236}">
                  <a16:creationId xmlns:a16="http://schemas.microsoft.com/office/drawing/2014/main" id="{262A7C98-6A14-FFBB-538B-0CBCDFD19A8F}"/>
                </a:ext>
              </a:extLst>
            </p:cNvPr>
            <p:cNvSpPr/>
            <p:nvPr/>
          </p:nvSpPr>
          <p:spPr>
            <a:xfrm>
              <a:off x="1716150" y="3953550"/>
              <a:ext cx="110375" cy="53650"/>
            </a:xfrm>
            <a:custGeom>
              <a:avLst/>
              <a:gdLst/>
              <a:ahLst/>
              <a:cxnLst/>
              <a:rect l="l" t="t" r="r" b="b"/>
              <a:pathLst>
                <a:path w="4415" h="2146" extrusionOk="0">
                  <a:moveTo>
                    <a:pt x="2210" y="1"/>
                  </a:moveTo>
                  <a:cubicBezTo>
                    <a:pt x="987" y="1"/>
                    <a:pt x="0" y="482"/>
                    <a:pt x="0" y="1073"/>
                  </a:cubicBezTo>
                  <a:cubicBezTo>
                    <a:pt x="0" y="1665"/>
                    <a:pt x="987" y="2146"/>
                    <a:pt x="2210" y="2146"/>
                  </a:cubicBezTo>
                  <a:cubicBezTo>
                    <a:pt x="3427" y="2146"/>
                    <a:pt x="4414" y="1665"/>
                    <a:pt x="4414" y="1073"/>
                  </a:cubicBezTo>
                  <a:cubicBezTo>
                    <a:pt x="4414" y="482"/>
                    <a:pt x="3427" y="1"/>
                    <a:pt x="2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66;p97">
              <a:extLst>
                <a:ext uri="{FF2B5EF4-FFF2-40B4-BE49-F238E27FC236}">
                  <a16:creationId xmlns:a16="http://schemas.microsoft.com/office/drawing/2014/main" id="{02D51219-C8E9-851C-2A93-9A8DB67541B4}"/>
                </a:ext>
              </a:extLst>
            </p:cNvPr>
            <p:cNvSpPr/>
            <p:nvPr/>
          </p:nvSpPr>
          <p:spPr>
            <a:xfrm>
              <a:off x="2169675" y="3953550"/>
              <a:ext cx="110375" cy="53650"/>
            </a:xfrm>
            <a:custGeom>
              <a:avLst/>
              <a:gdLst/>
              <a:ahLst/>
              <a:cxnLst/>
              <a:rect l="l" t="t" r="r" b="b"/>
              <a:pathLst>
                <a:path w="4415" h="2146" extrusionOk="0">
                  <a:moveTo>
                    <a:pt x="2209" y="1"/>
                  </a:moveTo>
                  <a:cubicBezTo>
                    <a:pt x="988" y="1"/>
                    <a:pt x="0" y="482"/>
                    <a:pt x="0" y="1073"/>
                  </a:cubicBezTo>
                  <a:cubicBezTo>
                    <a:pt x="0" y="1665"/>
                    <a:pt x="988" y="2146"/>
                    <a:pt x="2209" y="2146"/>
                  </a:cubicBezTo>
                  <a:cubicBezTo>
                    <a:pt x="3427" y="2146"/>
                    <a:pt x="4414" y="1665"/>
                    <a:pt x="4414" y="1073"/>
                  </a:cubicBezTo>
                  <a:cubicBezTo>
                    <a:pt x="4414" y="482"/>
                    <a:pt x="3427" y="1"/>
                    <a:pt x="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67;p97">
              <a:extLst>
                <a:ext uri="{FF2B5EF4-FFF2-40B4-BE49-F238E27FC236}">
                  <a16:creationId xmlns:a16="http://schemas.microsoft.com/office/drawing/2014/main" id="{6A2CF1A2-EE21-B7B3-CC89-C25B01840067}"/>
                </a:ext>
              </a:extLst>
            </p:cNvPr>
            <p:cNvSpPr/>
            <p:nvPr/>
          </p:nvSpPr>
          <p:spPr>
            <a:xfrm>
              <a:off x="1758225" y="3785325"/>
              <a:ext cx="87075" cy="36525"/>
            </a:xfrm>
            <a:custGeom>
              <a:avLst/>
              <a:gdLst/>
              <a:ahLst/>
              <a:cxnLst/>
              <a:rect l="l" t="t" r="r" b="b"/>
              <a:pathLst>
                <a:path w="3483" h="1461" extrusionOk="0">
                  <a:moveTo>
                    <a:pt x="1932" y="1"/>
                  </a:moveTo>
                  <a:cubicBezTo>
                    <a:pt x="1538" y="1"/>
                    <a:pt x="1065" y="47"/>
                    <a:pt x="511" y="177"/>
                  </a:cubicBezTo>
                  <a:cubicBezTo>
                    <a:pt x="211" y="242"/>
                    <a:pt x="0" y="523"/>
                    <a:pt x="21" y="828"/>
                  </a:cubicBezTo>
                  <a:cubicBezTo>
                    <a:pt x="26" y="843"/>
                    <a:pt x="26" y="858"/>
                    <a:pt x="26" y="873"/>
                  </a:cubicBezTo>
                  <a:cubicBezTo>
                    <a:pt x="53" y="1194"/>
                    <a:pt x="334" y="1438"/>
                    <a:pt x="649" y="1438"/>
                  </a:cubicBezTo>
                  <a:cubicBezTo>
                    <a:pt x="683" y="1438"/>
                    <a:pt x="718" y="1435"/>
                    <a:pt x="752" y="1430"/>
                  </a:cubicBezTo>
                  <a:cubicBezTo>
                    <a:pt x="984" y="1389"/>
                    <a:pt x="1284" y="1356"/>
                    <a:pt x="1634" y="1356"/>
                  </a:cubicBezTo>
                  <a:cubicBezTo>
                    <a:pt x="1941" y="1356"/>
                    <a:pt x="2288" y="1382"/>
                    <a:pt x="2661" y="1450"/>
                  </a:cubicBezTo>
                  <a:cubicBezTo>
                    <a:pt x="2701" y="1457"/>
                    <a:pt x="2741" y="1461"/>
                    <a:pt x="2781" y="1461"/>
                  </a:cubicBezTo>
                  <a:cubicBezTo>
                    <a:pt x="3067" y="1461"/>
                    <a:pt x="3328" y="1275"/>
                    <a:pt x="3403" y="993"/>
                  </a:cubicBezTo>
                  <a:cubicBezTo>
                    <a:pt x="3413" y="933"/>
                    <a:pt x="3427" y="873"/>
                    <a:pt x="3438" y="808"/>
                  </a:cubicBezTo>
                  <a:cubicBezTo>
                    <a:pt x="3483" y="498"/>
                    <a:pt x="3272" y="207"/>
                    <a:pt x="2967" y="127"/>
                  </a:cubicBezTo>
                  <a:cubicBezTo>
                    <a:pt x="2722" y="60"/>
                    <a:pt x="2378" y="1"/>
                    <a:pt x="1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68;p97">
              <a:extLst>
                <a:ext uri="{FF2B5EF4-FFF2-40B4-BE49-F238E27FC236}">
                  <a16:creationId xmlns:a16="http://schemas.microsoft.com/office/drawing/2014/main" id="{259AEEAE-3C5A-9680-B40C-E3E49BB69451}"/>
                </a:ext>
              </a:extLst>
            </p:cNvPr>
            <p:cNvSpPr/>
            <p:nvPr/>
          </p:nvSpPr>
          <p:spPr>
            <a:xfrm>
              <a:off x="2147875" y="3785325"/>
              <a:ext cx="86950" cy="36525"/>
            </a:xfrm>
            <a:custGeom>
              <a:avLst/>
              <a:gdLst/>
              <a:ahLst/>
              <a:cxnLst/>
              <a:rect l="l" t="t" r="r" b="b"/>
              <a:pathLst>
                <a:path w="3478" h="1461" extrusionOk="0">
                  <a:moveTo>
                    <a:pt x="1552" y="1"/>
                  </a:moveTo>
                  <a:cubicBezTo>
                    <a:pt x="1106" y="1"/>
                    <a:pt x="761" y="60"/>
                    <a:pt x="517" y="127"/>
                  </a:cubicBezTo>
                  <a:cubicBezTo>
                    <a:pt x="211" y="207"/>
                    <a:pt x="1" y="498"/>
                    <a:pt x="45" y="808"/>
                  </a:cubicBezTo>
                  <a:cubicBezTo>
                    <a:pt x="56" y="873"/>
                    <a:pt x="66" y="933"/>
                    <a:pt x="81" y="993"/>
                  </a:cubicBezTo>
                  <a:cubicBezTo>
                    <a:pt x="155" y="1275"/>
                    <a:pt x="416" y="1461"/>
                    <a:pt x="699" y="1461"/>
                  </a:cubicBezTo>
                  <a:cubicBezTo>
                    <a:pt x="738" y="1461"/>
                    <a:pt x="778" y="1457"/>
                    <a:pt x="817" y="1450"/>
                  </a:cubicBezTo>
                  <a:cubicBezTo>
                    <a:pt x="1193" y="1382"/>
                    <a:pt x="1539" y="1356"/>
                    <a:pt x="1847" y="1356"/>
                  </a:cubicBezTo>
                  <a:cubicBezTo>
                    <a:pt x="2197" y="1356"/>
                    <a:pt x="2497" y="1389"/>
                    <a:pt x="2731" y="1430"/>
                  </a:cubicBezTo>
                  <a:cubicBezTo>
                    <a:pt x="2766" y="1435"/>
                    <a:pt x="2800" y="1438"/>
                    <a:pt x="2834" y="1438"/>
                  </a:cubicBezTo>
                  <a:cubicBezTo>
                    <a:pt x="3150" y="1438"/>
                    <a:pt x="3430" y="1194"/>
                    <a:pt x="3458" y="873"/>
                  </a:cubicBezTo>
                  <a:lnTo>
                    <a:pt x="3458" y="828"/>
                  </a:lnTo>
                  <a:cubicBezTo>
                    <a:pt x="3478" y="523"/>
                    <a:pt x="3272" y="242"/>
                    <a:pt x="2972" y="177"/>
                  </a:cubicBezTo>
                  <a:cubicBezTo>
                    <a:pt x="2419" y="47"/>
                    <a:pt x="1946" y="1"/>
                    <a:pt x="1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69;p97">
              <a:extLst>
                <a:ext uri="{FF2B5EF4-FFF2-40B4-BE49-F238E27FC236}">
                  <a16:creationId xmlns:a16="http://schemas.microsoft.com/office/drawing/2014/main" id="{85CEC38E-9642-569B-CE9A-01A26A8195E8}"/>
                </a:ext>
              </a:extLst>
            </p:cNvPr>
            <p:cNvSpPr/>
            <p:nvPr/>
          </p:nvSpPr>
          <p:spPr>
            <a:xfrm>
              <a:off x="1497250" y="3366550"/>
              <a:ext cx="822875" cy="396025"/>
            </a:xfrm>
            <a:custGeom>
              <a:avLst/>
              <a:gdLst/>
              <a:ahLst/>
              <a:cxnLst/>
              <a:rect l="l" t="t" r="r" b="b"/>
              <a:pathLst>
                <a:path w="32915" h="15841" extrusionOk="0">
                  <a:moveTo>
                    <a:pt x="18356" y="1"/>
                  </a:moveTo>
                  <a:cubicBezTo>
                    <a:pt x="18145" y="1"/>
                    <a:pt x="17931" y="3"/>
                    <a:pt x="17714" y="9"/>
                  </a:cubicBezTo>
                  <a:cubicBezTo>
                    <a:pt x="16337" y="45"/>
                    <a:pt x="15054" y="220"/>
                    <a:pt x="13861" y="506"/>
                  </a:cubicBezTo>
                  <a:cubicBezTo>
                    <a:pt x="4483" y="2745"/>
                    <a:pt x="700" y="11753"/>
                    <a:pt x="325" y="13025"/>
                  </a:cubicBezTo>
                  <a:cubicBezTo>
                    <a:pt x="0" y="14114"/>
                    <a:pt x="195" y="15841"/>
                    <a:pt x="1273" y="15841"/>
                  </a:cubicBezTo>
                  <a:cubicBezTo>
                    <a:pt x="1623" y="15841"/>
                    <a:pt x="2066" y="15659"/>
                    <a:pt x="2614" y="15214"/>
                  </a:cubicBezTo>
                  <a:cubicBezTo>
                    <a:pt x="4859" y="13401"/>
                    <a:pt x="4818" y="9759"/>
                    <a:pt x="14192" y="8311"/>
                  </a:cubicBezTo>
                  <a:cubicBezTo>
                    <a:pt x="17076" y="7869"/>
                    <a:pt x="19957" y="7716"/>
                    <a:pt x="22564" y="7716"/>
                  </a:cubicBezTo>
                  <a:cubicBezTo>
                    <a:pt x="28432" y="7716"/>
                    <a:pt x="32914" y="8492"/>
                    <a:pt x="32914" y="8492"/>
                  </a:cubicBezTo>
                  <a:cubicBezTo>
                    <a:pt x="32914" y="8492"/>
                    <a:pt x="32303" y="6688"/>
                    <a:pt x="30495" y="4739"/>
                  </a:cubicBezTo>
                  <a:cubicBezTo>
                    <a:pt x="28390" y="2471"/>
                    <a:pt x="24650" y="1"/>
                    <a:pt x="1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70;p97">
              <a:extLst>
                <a:ext uri="{FF2B5EF4-FFF2-40B4-BE49-F238E27FC236}">
                  <a16:creationId xmlns:a16="http://schemas.microsoft.com/office/drawing/2014/main" id="{3E7FAC5B-1C57-92C3-3594-6B73FCC90B91}"/>
                </a:ext>
              </a:extLst>
            </p:cNvPr>
            <p:cNvSpPr/>
            <p:nvPr/>
          </p:nvSpPr>
          <p:spPr>
            <a:xfrm>
              <a:off x="1398900" y="3683375"/>
              <a:ext cx="194900" cy="148500"/>
            </a:xfrm>
            <a:custGeom>
              <a:avLst/>
              <a:gdLst/>
              <a:ahLst/>
              <a:cxnLst/>
              <a:rect l="l" t="t" r="r" b="b"/>
              <a:pathLst>
                <a:path w="7796" h="5940" extrusionOk="0">
                  <a:moveTo>
                    <a:pt x="4030" y="1"/>
                  </a:moveTo>
                  <a:cubicBezTo>
                    <a:pt x="3820" y="1"/>
                    <a:pt x="3618" y="22"/>
                    <a:pt x="3427" y="62"/>
                  </a:cubicBezTo>
                  <a:cubicBezTo>
                    <a:pt x="717" y="643"/>
                    <a:pt x="0" y="5031"/>
                    <a:pt x="3242" y="5813"/>
                  </a:cubicBezTo>
                  <a:cubicBezTo>
                    <a:pt x="3600" y="5899"/>
                    <a:pt x="3935" y="5939"/>
                    <a:pt x="4248" y="5939"/>
                  </a:cubicBezTo>
                  <a:cubicBezTo>
                    <a:pt x="6782" y="5939"/>
                    <a:pt x="7796" y="3316"/>
                    <a:pt x="6939" y="1595"/>
                  </a:cubicBezTo>
                  <a:cubicBezTo>
                    <a:pt x="6699" y="1124"/>
                    <a:pt x="6328" y="723"/>
                    <a:pt x="5807" y="462"/>
                  </a:cubicBezTo>
                  <a:cubicBezTo>
                    <a:pt x="5164" y="139"/>
                    <a:pt x="4567" y="1"/>
                    <a:pt x="4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71;p97">
              <a:extLst>
                <a:ext uri="{FF2B5EF4-FFF2-40B4-BE49-F238E27FC236}">
                  <a16:creationId xmlns:a16="http://schemas.microsoft.com/office/drawing/2014/main" id="{97DB27F4-5A1E-4737-D36D-A1B3BD66CC8F}"/>
                </a:ext>
              </a:extLst>
            </p:cNvPr>
            <p:cNvSpPr/>
            <p:nvPr/>
          </p:nvSpPr>
          <p:spPr>
            <a:xfrm>
              <a:off x="1565375" y="3480100"/>
              <a:ext cx="898775" cy="297650"/>
            </a:xfrm>
            <a:custGeom>
              <a:avLst/>
              <a:gdLst/>
              <a:ahLst/>
              <a:cxnLst/>
              <a:rect l="l" t="t" r="r" b="b"/>
              <a:pathLst>
                <a:path w="35951" h="11906" extrusionOk="0">
                  <a:moveTo>
                    <a:pt x="11776" y="1"/>
                  </a:moveTo>
                  <a:cubicBezTo>
                    <a:pt x="9222" y="1"/>
                    <a:pt x="8852" y="2778"/>
                    <a:pt x="8852" y="2778"/>
                  </a:cubicBezTo>
                  <a:cubicBezTo>
                    <a:pt x="8852" y="2778"/>
                    <a:pt x="7873" y="524"/>
                    <a:pt x="5914" y="524"/>
                  </a:cubicBezTo>
                  <a:cubicBezTo>
                    <a:pt x="5829" y="524"/>
                    <a:pt x="5741" y="528"/>
                    <a:pt x="5651" y="538"/>
                  </a:cubicBezTo>
                  <a:cubicBezTo>
                    <a:pt x="3522" y="748"/>
                    <a:pt x="3626" y="3308"/>
                    <a:pt x="3626" y="3308"/>
                  </a:cubicBezTo>
                  <a:cubicBezTo>
                    <a:pt x="3626" y="3308"/>
                    <a:pt x="2983" y="2987"/>
                    <a:pt x="2278" y="2987"/>
                  </a:cubicBezTo>
                  <a:cubicBezTo>
                    <a:pt x="1636" y="2987"/>
                    <a:pt x="944" y="3253"/>
                    <a:pt x="641" y="4270"/>
                  </a:cubicBezTo>
                  <a:cubicBezTo>
                    <a:pt x="0" y="6404"/>
                    <a:pt x="3091" y="7206"/>
                    <a:pt x="3091" y="7206"/>
                  </a:cubicBezTo>
                  <a:cubicBezTo>
                    <a:pt x="3091" y="7206"/>
                    <a:pt x="1919" y="10352"/>
                    <a:pt x="4468" y="10568"/>
                  </a:cubicBezTo>
                  <a:cubicBezTo>
                    <a:pt x="4616" y="10580"/>
                    <a:pt x="4759" y="10586"/>
                    <a:pt x="4898" y="10586"/>
                  </a:cubicBezTo>
                  <a:cubicBezTo>
                    <a:pt x="7152" y="10586"/>
                    <a:pt x="8241" y="9070"/>
                    <a:pt x="8241" y="9070"/>
                  </a:cubicBezTo>
                  <a:cubicBezTo>
                    <a:pt x="8241" y="9070"/>
                    <a:pt x="9179" y="9985"/>
                    <a:pt x="11276" y="9985"/>
                  </a:cubicBezTo>
                  <a:cubicBezTo>
                    <a:pt x="11390" y="9985"/>
                    <a:pt x="11507" y="9982"/>
                    <a:pt x="11628" y="9976"/>
                  </a:cubicBezTo>
                  <a:cubicBezTo>
                    <a:pt x="13973" y="9872"/>
                    <a:pt x="14133" y="8323"/>
                    <a:pt x="14133" y="8323"/>
                  </a:cubicBezTo>
                  <a:cubicBezTo>
                    <a:pt x="14133" y="8323"/>
                    <a:pt x="14724" y="9872"/>
                    <a:pt x="16938" y="10087"/>
                  </a:cubicBezTo>
                  <a:cubicBezTo>
                    <a:pt x="17056" y="10098"/>
                    <a:pt x="17174" y="10103"/>
                    <a:pt x="17290" y="10103"/>
                  </a:cubicBezTo>
                  <a:cubicBezTo>
                    <a:pt x="19351" y="10103"/>
                    <a:pt x="21016" y="8433"/>
                    <a:pt x="21016" y="8433"/>
                  </a:cubicBezTo>
                  <a:cubicBezTo>
                    <a:pt x="21016" y="8433"/>
                    <a:pt x="21708" y="10457"/>
                    <a:pt x="24172" y="10672"/>
                  </a:cubicBezTo>
                  <a:cubicBezTo>
                    <a:pt x="24360" y="10688"/>
                    <a:pt x="24537" y="10696"/>
                    <a:pt x="24706" y="10696"/>
                  </a:cubicBezTo>
                  <a:cubicBezTo>
                    <a:pt x="26748" y="10696"/>
                    <a:pt x="27419" y="9606"/>
                    <a:pt x="27419" y="9606"/>
                  </a:cubicBezTo>
                  <a:cubicBezTo>
                    <a:pt x="27419" y="9606"/>
                    <a:pt x="27629" y="11906"/>
                    <a:pt x="29938" y="11906"/>
                  </a:cubicBezTo>
                  <a:cubicBezTo>
                    <a:pt x="30149" y="11906"/>
                    <a:pt x="30378" y="11887"/>
                    <a:pt x="30626" y="11845"/>
                  </a:cubicBezTo>
                  <a:cubicBezTo>
                    <a:pt x="33581" y="11344"/>
                    <a:pt x="32749" y="8218"/>
                    <a:pt x="32749" y="8218"/>
                  </a:cubicBezTo>
                  <a:cubicBezTo>
                    <a:pt x="32749" y="8218"/>
                    <a:pt x="35951" y="7151"/>
                    <a:pt x="34617" y="4635"/>
                  </a:cubicBezTo>
                  <a:cubicBezTo>
                    <a:pt x="34012" y="3492"/>
                    <a:pt x="33196" y="3180"/>
                    <a:pt x="32486" y="3180"/>
                  </a:cubicBezTo>
                  <a:cubicBezTo>
                    <a:pt x="31634" y="3180"/>
                    <a:pt x="30936" y="3629"/>
                    <a:pt x="30936" y="3629"/>
                  </a:cubicBezTo>
                  <a:cubicBezTo>
                    <a:pt x="30936" y="3629"/>
                    <a:pt x="30349" y="1495"/>
                    <a:pt x="28857" y="1178"/>
                  </a:cubicBezTo>
                  <a:cubicBezTo>
                    <a:pt x="28762" y="1158"/>
                    <a:pt x="28668" y="1148"/>
                    <a:pt x="28577" y="1148"/>
                  </a:cubicBezTo>
                  <a:cubicBezTo>
                    <a:pt x="27242" y="1148"/>
                    <a:pt x="26381" y="3203"/>
                    <a:pt x="26381" y="3203"/>
                  </a:cubicBezTo>
                  <a:cubicBezTo>
                    <a:pt x="26381" y="3203"/>
                    <a:pt x="25550" y="697"/>
                    <a:pt x="23340" y="588"/>
                  </a:cubicBezTo>
                  <a:cubicBezTo>
                    <a:pt x="23288" y="586"/>
                    <a:pt x="23237" y="584"/>
                    <a:pt x="23187" y="584"/>
                  </a:cubicBezTo>
                  <a:cubicBezTo>
                    <a:pt x="21109" y="584"/>
                    <a:pt x="20751" y="2672"/>
                    <a:pt x="20751" y="2672"/>
                  </a:cubicBezTo>
                  <a:cubicBezTo>
                    <a:pt x="20751" y="2672"/>
                    <a:pt x="20270" y="482"/>
                    <a:pt x="18295" y="322"/>
                  </a:cubicBezTo>
                  <a:cubicBezTo>
                    <a:pt x="18241" y="318"/>
                    <a:pt x="18188" y="316"/>
                    <a:pt x="18135" y="316"/>
                  </a:cubicBezTo>
                  <a:cubicBezTo>
                    <a:pt x="16264" y="316"/>
                    <a:pt x="15254" y="2993"/>
                    <a:pt x="15254" y="2993"/>
                  </a:cubicBezTo>
                  <a:cubicBezTo>
                    <a:pt x="15254" y="2993"/>
                    <a:pt x="14454" y="57"/>
                    <a:pt x="11843" y="1"/>
                  </a:cubicBezTo>
                  <a:cubicBezTo>
                    <a:pt x="11821" y="1"/>
                    <a:pt x="11798" y="1"/>
                    <a:pt x="11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0388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248950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Which popular Christmas drink is also called ‘milk punch’?</a:t>
            </a:r>
            <a:endParaRPr sz="1800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55456" y="3265184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Mulled Wine	B: Eggnog	C: Snowball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67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248950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How many ghosts turn up in </a:t>
            </a:r>
            <a:r>
              <a:rPr lang="en-GB" sz="2800" b="0" i="1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A Christmas Carol?</a:t>
            </a:r>
            <a:endParaRPr sz="1800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55456" y="3265184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Nine	B: Three	C: Four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409938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What do people usually place atop their Christmas trees?</a:t>
            </a:r>
            <a:endParaRPr sz="1800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55456" y="3265184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An angel	B: An elf	C: A bauble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30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248950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In which literary work does a man dressed as a woman fall in love with a woman dressed as a man at Christmas?</a:t>
            </a:r>
            <a:endParaRPr sz="1800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55456" y="3265184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The Snowman	B: Twelfth Night	C: War &amp; Peace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537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381345" y="1499962"/>
            <a:ext cx="8324113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Which fairy-tale is the gingerbread house inspired by?</a:t>
            </a:r>
            <a:endParaRPr sz="1800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0" y="3265184"/>
            <a:ext cx="8931348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Little Red Riding Hood	B: Hansel &amp; Gretel	C: Sleeping Beauty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42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248950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What was the first company to use Santa Claus in their advertising?</a:t>
            </a:r>
            <a:endParaRPr sz="1800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55456" y="3265184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The Guardian	B: Coca-Cola		C: Apple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250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248950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How many reindeer does Santa have?</a:t>
            </a:r>
            <a:endParaRPr sz="1800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55456" y="3265184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Eight	B: Ten		C: Nine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17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248950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In the UK, what is usually broadcast in the afternoon on Christmas Day and has done so since 1932?</a:t>
            </a:r>
            <a:endParaRPr sz="1800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55456" y="3265184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Songs of Praise	B: Royal Christmas Message	C: The News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980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248950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Which country started the tradition of putting up a Christmas tree?</a:t>
            </a:r>
            <a:endParaRPr sz="1800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55456" y="3265184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USA	B: Sweden	C: Germany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418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6"/>
          <p:cNvSpPr txBox="1">
            <a:spLocks noGrp="1"/>
          </p:cNvSpPr>
          <p:nvPr>
            <p:ph type="title"/>
          </p:nvPr>
        </p:nvSpPr>
        <p:spPr>
          <a:xfrm>
            <a:off x="641671" y="1355926"/>
            <a:ext cx="40084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Garamond" panose="02020404030301010803" pitchFamily="18" charset="0"/>
              </a:rPr>
              <a:t>Round 	Six</a:t>
            </a:r>
            <a:endParaRPr sz="8000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808" name="Google Shape;808;p46"/>
          <p:cNvSpPr txBox="1">
            <a:spLocks noGrp="1"/>
          </p:cNvSpPr>
          <p:nvPr>
            <p:ph type="subTitle" idx="1"/>
          </p:nvPr>
        </p:nvSpPr>
        <p:spPr>
          <a:xfrm>
            <a:off x="2115879" y="3018138"/>
            <a:ext cx="6654645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  <a:latin typeface="Garamond" panose="02020404030301010803" pitchFamily="18" charset="0"/>
              </a:rPr>
              <a:t>Christmas Foods &amp; Drinks</a:t>
            </a:r>
            <a:endParaRPr sz="4800" dirty="0">
              <a:solidFill>
                <a:schemeClr val="accent6"/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oogle Shape;1983;p97">
            <a:extLst>
              <a:ext uri="{FF2B5EF4-FFF2-40B4-BE49-F238E27FC236}">
                <a16:creationId xmlns:a16="http://schemas.microsoft.com/office/drawing/2014/main" id="{AF49B163-B0BE-37C8-5EFC-1E6A0DE0F8D6}"/>
              </a:ext>
            </a:extLst>
          </p:cNvPr>
          <p:cNvGrpSpPr/>
          <p:nvPr/>
        </p:nvGrpSpPr>
        <p:grpSpPr>
          <a:xfrm>
            <a:off x="5692587" y="1123374"/>
            <a:ext cx="1210235" cy="1495984"/>
            <a:chOff x="371250" y="1916400"/>
            <a:chExt cx="1080025" cy="1397450"/>
          </a:xfrm>
        </p:grpSpPr>
        <p:sp>
          <p:nvSpPr>
            <p:cNvPr id="3" name="Google Shape;1984;p97">
              <a:extLst>
                <a:ext uri="{FF2B5EF4-FFF2-40B4-BE49-F238E27FC236}">
                  <a16:creationId xmlns:a16="http://schemas.microsoft.com/office/drawing/2014/main" id="{A8D5CF0A-E3D9-420B-07F0-EB5C9B17F22A}"/>
                </a:ext>
              </a:extLst>
            </p:cNvPr>
            <p:cNvSpPr/>
            <p:nvPr/>
          </p:nvSpPr>
          <p:spPr>
            <a:xfrm>
              <a:off x="957150" y="1971400"/>
              <a:ext cx="196550" cy="207450"/>
            </a:xfrm>
            <a:custGeom>
              <a:avLst/>
              <a:gdLst/>
              <a:ahLst/>
              <a:cxnLst/>
              <a:rect l="l" t="t" r="r" b="b"/>
              <a:pathLst>
                <a:path w="7862" h="8298" extrusionOk="0">
                  <a:moveTo>
                    <a:pt x="2275" y="0"/>
                  </a:moveTo>
                  <a:cubicBezTo>
                    <a:pt x="1627" y="0"/>
                    <a:pt x="917" y="143"/>
                    <a:pt x="331" y="612"/>
                  </a:cubicBezTo>
                  <a:cubicBezTo>
                    <a:pt x="0" y="1644"/>
                    <a:pt x="187" y="2941"/>
                    <a:pt x="987" y="4199"/>
                  </a:cubicBezTo>
                  <a:cubicBezTo>
                    <a:pt x="2070" y="5898"/>
                    <a:pt x="4280" y="7516"/>
                    <a:pt x="7861" y="8298"/>
                  </a:cubicBezTo>
                  <a:cubicBezTo>
                    <a:pt x="7861" y="8298"/>
                    <a:pt x="1304" y="4064"/>
                    <a:pt x="3794" y="753"/>
                  </a:cubicBezTo>
                  <a:cubicBezTo>
                    <a:pt x="3898" y="617"/>
                    <a:pt x="4014" y="482"/>
                    <a:pt x="4155" y="351"/>
                  </a:cubicBezTo>
                  <a:cubicBezTo>
                    <a:pt x="4155" y="351"/>
                    <a:pt x="3290" y="0"/>
                    <a:pt x="2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85;p97">
              <a:extLst>
                <a:ext uri="{FF2B5EF4-FFF2-40B4-BE49-F238E27FC236}">
                  <a16:creationId xmlns:a16="http://schemas.microsoft.com/office/drawing/2014/main" id="{13D42EC9-BD6F-F265-AB5C-0D1D8AA03E34}"/>
                </a:ext>
              </a:extLst>
            </p:cNvPr>
            <p:cNvSpPr/>
            <p:nvPr/>
          </p:nvSpPr>
          <p:spPr>
            <a:xfrm>
              <a:off x="1177950" y="2203750"/>
              <a:ext cx="247275" cy="158025"/>
            </a:xfrm>
            <a:custGeom>
              <a:avLst/>
              <a:gdLst/>
              <a:ahLst/>
              <a:cxnLst/>
              <a:rect l="l" t="t" r="r" b="b"/>
              <a:pathLst>
                <a:path w="9891" h="6321" extrusionOk="0">
                  <a:moveTo>
                    <a:pt x="1" y="0"/>
                  </a:moveTo>
                  <a:lnTo>
                    <a:pt x="1" y="0"/>
                  </a:lnTo>
                  <a:cubicBezTo>
                    <a:pt x="1469" y="3362"/>
                    <a:pt x="3483" y="5215"/>
                    <a:pt x="5362" y="5947"/>
                  </a:cubicBezTo>
                  <a:cubicBezTo>
                    <a:pt x="6015" y="6202"/>
                    <a:pt x="6650" y="6321"/>
                    <a:pt x="7238" y="6321"/>
                  </a:cubicBezTo>
                  <a:cubicBezTo>
                    <a:pt x="7900" y="6321"/>
                    <a:pt x="8503" y="6170"/>
                    <a:pt x="9004" y="5892"/>
                  </a:cubicBezTo>
                  <a:cubicBezTo>
                    <a:pt x="9890" y="4183"/>
                    <a:pt x="8523" y="2094"/>
                    <a:pt x="8523" y="2094"/>
                  </a:cubicBezTo>
                  <a:cubicBezTo>
                    <a:pt x="8418" y="2255"/>
                    <a:pt x="8308" y="2394"/>
                    <a:pt x="8193" y="2525"/>
                  </a:cubicBezTo>
                  <a:cubicBezTo>
                    <a:pt x="7597" y="3191"/>
                    <a:pt x="6878" y="3452"/>
                    <a:pt x="6115" y="3452"/>
                  </a:cubicBezTo>
                  <a:cubicBezTo>
                    <a:pt x="3342" y="345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86;p97">
              <a:extLst>
                <a:ext uri="{FF2B5EF4-FFF2-40B4-BE49-F238E27FC236}">
                  <a16:creationId xmlns:a16="http://schemas.microsoft.com/office/drawing/2014/main" id="{BFB2C6FF-873F-3BF3-0B03-40C5CE5A9AC0}"/>
                </a:ext>
              </a:extLst>
            </p:cNvPr>
            <p:cNvSpPr/>
            <p:nvPr/>
          </p:nvSpPr>
          <p:spPr>
            <a:xfrm>
              <a:off x="1167450" y="2021200"/>
              <a:ext cx="234600" cy="166800"/>
            </a:xfrm>
            <a:custGeom>
              <a:avLst/>
              <a:gdLst/>
              <a:ahLst/>
              <a:cxnLst/>
              <a:rect l="l" t="t" r="r" b="b"/>
              <a:pathLst>
                <a:path w="9384" h="6672" extrusionOk="0">
                  <a:moveTo>
                    <a:pt x="6165" y="0"/>
                  </a:moveTo>
                  <a:cubicBezTo>
                    <a:pt x="5910" y="0"/>
                    <a:pt x="5752" y="17"/>
                    <a:pt x="5752" y="17"/>
                  </a:cubicBezTo>
                  <a:cubicBezTo>
                    <a:pt x="5847" y="183"/>
                    <a:pt x="5922" y="343"/>
                    <a:pt x="5987" y="504"/>
                  </a:cubicBezTo>
                  <a:cubicBezTo>
                    <a:pt x="7470" y="4371"/>
                    <a:pt x="0" y="6636"/>
                    <a:pt x="0" y="6636"/>
                  </a:cubicBezTo>
                  <a:cubicBezTo>
                    <a:pt x="375" y="6660"/>
                    <a:pt x="738" y="6672"/>
                    <a:pt x="1090" y="6672"/>
                  </a:cubicBezTo>
                  <a:cubicBezTo>
                    <a:pt x="4173" y="6672"/>
                    <a:pt x="6382" y="5783"/>
                    <a:pt x="7736" y="4586"/>
                  </a:cubicBezTo>
                  <a:cubicBezTo>
                    <a:pt x="8848" y="3600"/>
                    <a:pt x="9383" y="2403"/>
                    <a:pt x="9353" y="1321"/>
                  </a:cubicBezTo>
                  <a:cubicBezTo>
                    <a:pt x="8518" y="148"/>
                    <a:pt x="6919" y="0"/>
                    <a:pt x="61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87;p97">
              <a:extLst>
                <a:ext uri="{FF2B5EF4-FFF2-40B4-BE49-F238E27FC236}">
                  <a16:creationId xmlns:a16="http://schemas.microsoft.com/office/drawing/2014/main" id="{D80DA2F3-A99A-A28F-7C1B-AF85873FB5C1}"/>
                </a:ext>
              </a:extLst>
            </p:cNvPr>
            <p:cNvSpPr/>
            <p:nvPr/>
          </p:nvSpPr>
          <p:spPr>
            <a:xfrm>
              <a:off x="951500" y="1916400"/>
              <a:ext cx="237525" cy="262450"/>
            </a:xfrm>
            <a:custGeom>
              <a:avLst/>
              <a:gdLst/>
              <a:ahLst/>
              <a:cxnLst/>
              <a:rect l="l" t="t" r="r" b="b"/>
              <a:pathLst>
                <a:path w="9501" h="10498" extrusionOk="0">
                  <a:moveTo>
                    <a:pt x="5507" y="1"/>
                  </a:moveTo>
                  <a:cubicBezTo>
                    <a:pt x="5492" y="1"/>
                    <a:pt x="5478" y="1"/>
                    <a:pt x="5463" y="1"/>
                  </a:cubicBezTo>
                  <a:cubicBezTo>
                    <a:pt x="5066" y="1"/>
                    <a:pt x="4661" y="56"/>
                    <a:pt x="4260" y="151"/>
                  </a:cubicBezTo>
                  <a:cubicBezTo>
                    <a:pt x="3322" y="372"/>
                    <a:pt x="2391" y="818"/>
                    <a:pt x="1595" y="1384"/>
                  </a:cubicBezTo>
                  <a:cubicBezTo>
                    <a:pt x="1495" y="1455"/>
                    <a:pt x="1399" y="1534"/>
                    <a:pt x="1314" y="1614"/>
                  </a:cubicBezTo>
                  <a:cubicBezTo>
                    <a:pt x="1003" y="1905"/>
                    <a:pt x="763" y="2261"/>
                    <a:pt x="612" y="2667"/>
                  </a:cubicBezTo>
                  <a:cubicBezTo>
                    <a:pt x="587" y="2717"/>
                    <a:pt x="573" y="2761"/>
                    <a:pt x="557" y="2812"/>
                  </a:cubicBezTo>
                  <a:cubicBezTo>
                    <a:pt x="226" y="3844"/>
                    <a:pt x="413" y="5141"/>
                    <a:pt x="1213" y="6399"/>
                  </a:cubicBezTo>
                  <a:cubicBezTo>
                    <a:pt x="0" y="4266"/>
                    <a:pt x="1066" y="2754"/>
                    <a:pt x="2848" y="2754"/>
                  </a:cubicBezTo>
                  <a:cubicBezTo>
                    <a:pt x="3213" y="2754"/>
                    <a:pt x="3608" y="2818"/>
                    <a:pt x="4020" y="2953"/>
                  </a:cubicBezTo>
                  <a:cubicBezTo>
                    <a:pt x="4205" y="3018"/>
                    <a:pt x="4395" y="3087"/>
                    <a:pt x="4580" y="3182"/>
                  </a:cubicBezTo>
                  <a:cubicBezTo>
                    <a:pt x="5162" y="3458"/>
                    <a:pt x="5648" y="3884"/>
                    <a:pt x="6043" y="4405"/>
                  </a:cubicBezTo>
                  <a:cubicBezTo>
                    <a:pt x="6268" y="4690"/>
                    <a:pt x="6464" y="4997"/>
                    <a:pt x="6635" y="5321"/>
                  </a:cubicBezTo>
                  <a:cubicBezTo>
                    <a:pt x="6970" y="5933"/>
                    <a:pt x="7225" y="6604"/>
                    <a:pt x="7421" y="7261"/>
                  </a:cubicBezTo>
                  <a:cubicBezTo>
                    <a:pt x="7542" y="7656"/>
                    <a:pt x="7641" y="8042"/>
                    <a:pt x="7722" y="8408"/>
                  </a:cubicBezTo>
                  <a:cubicBezTo>
                    <a:pt x="7917" y="9280"/>
                    <a:pt x="8018" y="10036"/>
                    <a:pt x="8083" y="10498"/>
                  </a:cubicBezTo>
                  <a:cubicBezTo>
                    <a:pt x="8083" y="10498"/>
                    <a:pt x="9375" y="8628"/>
                    <a:pt x="9485" y="5848"/>
                  </a:cubicBezTo>
                  <a:cubicBezTo>
                    <a:pt x="9500" y="5607"/>
                    <a:pt x="9500" y="5362"/>
                    <a:pt x="9485" y="5111"/>
                  </a:cubicBezTo>
                  <a:cubicBezTo>
                    <a:pt x="9465" y="4525"/>
                    <a:pt x="9390" y="3909"/>
                    <a:pt x="9239" y="3272"/>
                  </a:cubicBezTo>
                  <a:cubicBezTo>
                    <a:pt x="9234" y="3242"/>
                    <a:pt x="9225" y="3208"/>
                    <a:pt x="9220" y="3182"/>
                  </a:cubicBezTo>
                  <a:cubicBezTo>
                    <a:pt x="9160" y="2947"/>
                    <a:pt x="9094" y="2731"/>
                    <a:pt x="9019" y="2532"/>
                  </a:cubicBezTo>
                  <a:cubicBezTo>
                    <a:pt x="8749" y="1790"/>
                    <a:pt x="8363" y="1233"/>
                    <a:pt x="7907" y="838"/>
                  </a:cubicBezTo>
                  <a:cubicBezTo>
                    <a:pt x="7602" y="567"/>
                    <a:pt x="7266" y="372"/>
                    <a:pt x="6905" y="237"/>
                  </a:cubicBezTo>
                  <a:cubicBezTo>
                    <a:pt x="6468" y="77"/>
                    <a:pt x="5992" y="1"/>
                    <a:pt x="5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88;p97">
              <a:extLst>
                <a:ext uri="{FF2B5EF4-FFF2-40B4-BE49-F238E27FC236}">
                  <a16:creationId xmlns:a16="http://schemas.microsoft.com/office/drawing/2014/main" id="{35E5BF65-5B52-FE68-FFD8-EF18EEB60E55}"/>
                </a:ext>
              </a:extLst>
            </p:cNvPr>
            <p:cNvSpPr/>
            <p:nvPr/>
          </p:nvSpPr>
          <p:spPr>
            <a:xfrm>
              <a:off x="1057600" y="1916400"/>
              <a:ext cx="32225" cy="23325"/>
            </a:xfrm>
            <a:custGeom>
              <a:avLst/>
              <a:gdLst/>
              <a:ahLst/>
              <a:cxnLst/>
              <a:rect l="l" t="t" r="r" b="b"/>
              <a:pathLst>
                <a:path w="1289" h="933" extrusionOk="0">
                  <a:moveTo>
                    <a:pt x="1219" y="1"/>
                  </a:moveTo>
                  <a:cubicBezTo>
                    <a:pt x="822" y="1"/>
                    <a:pt x="417" y="56"/>
                    <a:pt x="16" y="151"/>
                  </a:cubicBezTo>
                  <a:cubicBezTo>
                    <a:pt x="5" y="197"/>
                    <a:pt x="1" y="241"/>
                    <a:pt x="1" y="292"/>
                  </a:cubicBezTo>
                  <a:cubicBezTo>
                    <a:pt x="1" y="653"/>
                    <a:pt x="292" y="933"/>
                    <a:pt x="642" y="933"/>
                  </a:cubicBezTo>
                  <a:cubicBezTo>
                    <a:pt x="1002" y="933"/>
                    <a:pt x="1288" y="653"/>
                    <a:pt x="1288" y="292"/>
                  </a:cubicBezTo>
                  <a:cubicBezTo>
                    <a:pt x="1288" y="187"/>
                    <a:pt x="1263" y="86"/>
                    <a:pt x="1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89;p97">
              <a:extLst>
                <a:ext uri="{FF2B5EF4-FFF2-40B4-BE49-F238E27FC236}">
                  <a16:creationId xmlns:a16="http://schemas.microsoft.com/office/drawing/2014/main" id="{624CC473-2A53-D0BF-542F-F8E16CADD443}"/>
                </a:ext>
              </a:extLst>
            </p:cNvPr>
            <p:cNvSpPr/>
            <p:nvPr/>
          </p:nvSpPr>
          <p:spPr>
            <a:xfrm>
              <a:off x="1117100" y="1922300"/>
              <a:ext cx="32100" cy="29450"/>
            </a:xfrm>
            <a:custGeom>
              <a:avLst/>
              <a:gdLst/>
              <a:ahLst/>
              <a:cxnLst/>
              <a:rect l="l" t="t" r="r" b="b"/>
              <a:pathLst>
                <a:path w="1284" h="1178" extrusionOk="0">
                  <a:moveTo>
                    <a:pt x="281" y="1"/>
                  </a:moveTo>
                  <a:cubicBezTo>
                    <a:pt x="116" y="116"/>
                    <a:pt x="0" y="312"/>
                    <a:pt x="0" y="532"/>
                  </a:cubicBezTo>
                  <a:cubicBezTo>
                    <a:pt x="0" y="888"/>
                    <a:pt x="291" y="1178"/>
                    <a:pt x="647" y="1178"/>
                  </a:cubicBezTo>
                  <a:cubicBezTo>
                    <a:pt x="978" y="1178"/>
                    <a:pt x="1253" y="928"/>
                    <a:pt x="1283" y="602"/>
                  </a:cubicBezTo>
                  <a:cubicBezTo>
                    <a:pt x="978" y="331"/>
                    <a:pt x="642" y="136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90;p97">
              <a:extLst>
                <a:ext uri="{FF2B5EF4-FFF2-40B4-BE49-F238E27FC236}">
                  <a16:creationId xmlns:a16="http://schemas.microsoft.com/office/drawing/2014/main" id="{ECC023F2-9BE8-028F-0C86-E166EE38F430}"/>
                </a:ext>
              </a:extLst>
            </p:cNvPr>
            <p:cNvSpPr/>
            <p:nvPr/>
          </p:nvSpPr>
          <p:spPr>
            <a:xfrm>
              <a:off x="1151300" y="1976400"/>
              <a:ext cx="31200" cy="32350"/>
            </a:xfrm>
            <a:custGeom>
              <a:avLst/>
              <a:gdLst/>
              <a:ahLst/>
              <a:cxnLst/>
              <a:rect l="l" t="t" r="r" b="b"/>
              <a:pathLst>
                <a:path w="1248" h="1294" extrusionOk="0">
                  <a:moveTo>
                    <a:pt x="646" y="1"/>
                  </a:moveTo>
                  <a:cubicBezTo>
                    <a:pt x="290" y="1"/>
                    <a:pt x="0" y="292"/>
                    <a:pt x="0" y="648"/>
                  </a:cubicBezTo>
                  <a:cubicBezTo>
                    <a:pt x="0" y="1004"/>
                    <a:pt x="290" y="1293"/>
                    <a:pt x="646" y="1293"/>
                  </a:cubicBezTo>
                  <a:cubicBezTo>
                    <a:pt x="927" y="1293"/>
                    <a:pt x="1157" y="1118"/>
                    <a:pt x="1247" y="872"/>
                  </a:cubicBezTo>
                  <a:cubicBezTo>
                    <a:pt x="1242" y="842"/>
                    <a:pt x="1233" y="808"/>
                    <a:pt x="1228" y="782"/>
                  </a:cubicBezTo>
                  <a:cubicBezTo>
                    <a:pt x="1168" y="547"/>
                    <a:pt x="1102" y="331"/>
                    <a:pt x="1027" y="132"/>
                  </a:cubicBezTo>
                  <a:cubicBezTo>
                    <a:pt x="921" y="46"/>
                    <a:pt x="787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91;p97">
              <a:extLst>
                <a:ext uri="{FF2B5EF4-FFF2-40B4-BE49-F238E27FC236}">
                  <a16:creationId xmlns:a16="http://schemas.microsoft.com/office/drawing/2014/main" id="{3A65A8D8-8F6C-901B-8CB2-FC1890FB6E30}"/>
                </a:ext>
              </a:extLst>
            </p:cNvPr>
            <p:cNvSpPr/>
            <p:nvPr/>
          </p:nvSpPr>
          <p:spPr>
            <a:xfrm>
              <a:off x="1137025" y="2094500"/>
              <a:ext cx="25800" cy="32350"/>
            </a:xfrm>
            <a:custGeom>
              <a:avLst/>
              <a:gdLst/>
              <a:ahLst/>
              <a:cxnLst/>
              <a:rect l="l" t="t" r="r" b="b"/>
              <a:pathLst>
                <a:path w="1032" h="1294" extrusionOk="0">
                  <a:moveTo>
                    <a:pt x="386" y="1"/>
                  </a:moveTo>
                  <a:cubicBezTo>
                    <a:pt x="246" y="1"/>
                    <a:pt x="105" y="51"/>
                    <a:pt x="0" y="137"/>
                  </a:cubicBezTo>
                  <a:cubicBezTo>
                    <a:pt x="121" y="532"/>
                    <a:pt x="220" y="918"/>
                    <a:pt x="301" y="1284"/>
                  </a:cubicBezTo>
                  <a:cubicBezTo>
                    <a:pt x="331" y="1293"/>
                    <a:pt x="361" y="1293"/>
                    <a:pt x="386" y="1293"/>
                  </a:cubicBezTo>
                  <a:cubicBezTo>
                    <a:pt x="741" y="1293"/>
                    <a:pt x="1032" y="1004"/>
                    <a:pt x="1032" y="648"/>
                  </a:cubicBezTo>
                  <a:cubicBezTo>
                    <a:pt x="1032" y="292"/>
                    <a:pt x="741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92;p97">
              <a:extLst>
                <a:ext uri="{FF2B5EF4-FFF2-40B4-BE49-F238E27FC236}">
                  <a16:creationId xmlns:a16="http://schemas.microsoft.com/office/drawing/2014/main" id="{B2677DF9-95B4-7350-A598-085647AAE94C}"/>
                </a:ext>
              </a:extLst>
            </p:cNvPr>
            <p:cNvSpPr/>
            <p:nvPr/>
          </p:nvSpPr>
          <p:spPr>
            <a:xfrm>
              <a:off x="966800" y="1956750"/>
              <a:ext cx="26950" cy="30725"/>
            </a:xfrm>
            <a:custGeom>
              <a:avLst/>
              <a:gdLst/>
              <a:ahLst/>
              <a:cxnLst/>
              <a:rect l="l" t="t" r="r" b="b"/>
              <a:pathLst>
                <a:path w="1078" h="1229" extrusionOk="0">
                  <a:moveTo>
                    <a:pt x="702" y="0"/>
                  </a:moveTo>
                  <a:cubicBezTo>
                    <a:pt x="391" y="291"/>
                    <a:pt x="151" y="647"/>
                    <a:pt x="0" y="1053"/>
                  </a:cubicBezTo>
                  <a:cubicBezTo>
                    <a:pt x="116" y="1163"/>
                    <a:pt x="266" y="1228"/>
                    <a:pt x="437" y="1228"/>
                  </a:cubicBezTo>
                  <a:cubicBezTo>
                    <a:pt x="787" y="1228"/>
                    <a:pt x="1078" y="942"/>
                    <a:pt x="1078" y="587"/>
                  </a:cubicBezTo>
                  <a:cubicBezTo>
                    <a:pt x="1078" y="326"/>
                    <a:pt x="927" y="106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93;p97">
              <a:extLst>
                <a:ext uri="{FF2B5EF4-FFF2-40B4-BE49-F238E27FC236}">
                  <a16:creationId xmlns:a16="http://schemas.microsoft.com/office/drawing/2014/main" id="{BD6D2F33-CC69-FF7A-5582-97F2244F5BBD}"/>
                </a:ext>
              </a:extLst>
            </p:cNvPr>
            <p:cNvSpPr/>
            <p:nvPr/>
          </p:nvSpPr>
          <p:spPr>
            <a:xfrm>
              <a:off x="1159450" y="2037275"/>
              <a:ext cx="29575" cy="32225"/>
            </a:xfrm>
            <a:custGeom>
              <a:avLst/>
              <a:gdLst/>
              <a:ahLst/>
              <a:cxnLst/>
              <a:rect l="l" t="t" r="r" b="b"/>
              <a:pathLst>
                <a:path w="1183" h="1289" extrusionOk="0">
                  <a:moveTo>
                    <a:pt x="646" y="1"/>
                  </a:moveTo>
                  <a:cubicBezTo>
                    <a:pt x="290" y="1"/>
                    <a:pt x="0" y="292"/>
                    <a:pt x="0" y="643"/>
                  </a:cubicBezTo>
                  <a:cubicBezTo>
                    <a:pt x="0" y="997"/>
                    <a:pt x="290" y="1288"/>
                    <a:pt x="646" y="1288"/>
                  </a:cubicBezTo>
                  <a:cubicBezTo>
                    <a:pt x="856" y="1288"/>
                    <a:pt x="1052" y="1178"/>
                    <a:pt x="1167" y="1013"/>
                  </a:cubicBezTo>
                  <a:cubicBezTo>
                    <a:pt x="1182" y="772"/>
                    <a:pt x="1182" y="527"/>
                    <a:pt x="1167" y="276"/>
                  </a:cubicBezTo>
                  <a:cubicBezTo>
                    <a:pt x="1057" y="11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94;p97">
              <a:extLst>
                <a:ext uri="{FF2B5EF4-FFF2-40B4-BE49-F238E27FC236}">
                  <a16:creationId xmlns:a16="http://schemas.microsoft.com/office/drawing/2014/main" id="{88A1EC44-F512-AFA0-DAB2-D285D56686C0}"/>
                </a:ext>
              </a:extLst>
            </p:cNvPr>
            <p:cNvSpPr/>
            <p:nvPr/>
          </p:nvSpPr>
          <p:spPr>
            <a:xfrm>
              <a:off x="1094425" y="1964375"/>
              <a:ext cx="32225" cy="32225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7" y="1"/>
                  </a:moveTo>
                  <a:cubicBezTo>
                    <a:pt x="292" y="1"/>
                    <a:pt x="1" y="292"/>
                    <a:pt x="1" y="648"/>
                  </a:cubicBezTo>
                  <a:cubicBezTo>
                    <a:pt x="1" y="1004"/>
                    <a:pt x="292" y="1289"/>
                    <a:pt x="647" y="1289"/>
                  </a:cubicBezTo>
                  <a:cubicBezTo>
                    <a:pt x="1002" y="1289"/>
                    <a:pt x="1288" y="1004"/>
                    <a:pt x="1288" y="648"/>
                  </a:cubicBezTo>
                  <a:cubicBezTo>
                    <a:pt x="1288" y="292"/>
                    <a:pt x="1002" y="1"/>
                    <a:pt x="6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95;p97">
              <a:extLst>
                <a:ext uri="{FF2B5EF4-FFF2-40B4-BE49-F238E27FC236}">
                  <a16:creationId xmlns:a16="http://schemas.microsoft.com/office/drawing/2014/main" id="{3FCBC6D3-8E34-2F35-48AC-AAA91ACF9C87}"/>
                </a:ext>
              </a:extLst>
            </p:cNvPr>
            <p:cNvSpPr/>
            <p:nvPr/>
          </p:nvSpPr>
          <p:spPr>
            <a:xfrm>
              <a:off x="1102575" y="2017375"/>
              <a:ext cx="30725" cy="32075"/>
            </a:xfrm>
            <a:custGeom>
              <a:avLst/>
              <a:gdLst/>
              <a:ahLst/>
              <a:cxnLst/>
              <a:rect l="l" t="t" r="r" b="b"/>
              <a:pathLst>
                <a:path w="1229" h="1283" extrusionOk="0">
                  <a:moveTo>
                    <a:pt x="581" y="1"/>
                  </a:moveTo>
                  <a:cubicBezTo>
                    <a:pt x="326" y="1"/>
                    <a:pt x="105" y="146"/>
                    <a:pt x="0" y="366"/>
                  </a:cubicBezTo>
                  <a:cubicBezTo>
                    <a:pt x="225" y="651"/>
                    <a:pt x="421" y="958"/>
                    <a:pt x="592" y="1282"/>
                  </a:cubicBezTo>
                  <a:cubicBezTo>
                    <a:pt x="947" y="1278"/>
                    <a:pt x="1228" y="993"/>
                    <a:pt x="1228" y="641"/>
                  </a:cubicBezTo>
                  <a:cubicBezTo>
                    <a:pt x="1228" y="286"/>
                    <a:pt x="942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96;p97">
              <a:extLst>
                <a:ext uri="{FF2B5EF4-FFF2-40B4-BE49-F238E27FC236}">
                  <a16:creationId xmlns:a16="http://schemas.microsoft.com/office/drawing/2014/main" id="{6F427442-35CE-7A9E-9B98-A31975F405BE}"/>
                </a:ext>
              </a:extLst>
            </p:cNvPr>
            <p:cNvSpPr/>
            <p:nvPr/>
          </p:nvSpPr>
          <p:spPr>
            <a:xfrm>
              <a:off x="1014525" y="1948350"/>
              <a:ext cx="32225" cy="32225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6" y="1"/>
                  </a:moveTo>
                  <a:cubicBezTo>
                    <a:pt x="290" y="1"/>
                    <a:pt x="1" y="292"/>
                    <a:pt x="1" y="642"/>
                  </a:cubicBezTo>
                  <a:cubicBezTo>
                    <a:pt x="1" y="998"/>
                    <a:pt x="290" y="1289"/>
                    <a:pt x="646" y="1289"/>
                  </a:cubicBezTo>
                  <a:cubicBezTo>
                    <a:pt x="1002" y="1289"/>
                    <a:pt x="1288" y="998"/>
                    <a:pt x="1288" y="642"/>
                  </a:cubicBezTo>
                  <a:cubicBezTo>
                    <a:pt x="1288" y="292"/>
                    <a:pt x="1002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97;p97">
              <a:extLst>
                <a:ext uri="{FF2B5EF4-FFF2-40B4-BE49-F238E27FC236}">
                  <a16:creationId xmlns:a16="http://schemas.microsoft.com/office/drawing/2014/main" id="{EE229FB7-71F9-6556-3100-ED43B6820C9B}"/>
                </a:ext>
              </a:extLst>
            </p:cNvPr>
            <p:cNvSpPr/>
            <p:nvPr/>
          </p:nvSpPr>
          <p:spPr>
            <a:xfrm>
              <a:off x="1177950" y="2140150"/>
              <a:ext cx="273325" cy="221600"/>
            </a:xfrm>
            <a:custGeom>
              <a:avLst/>
              <a:gdLst/>
              <a:ahLst/>
              <a:cxnLst/>
              <a:rect l="l" t="t" r="r" b="b"/>
              <a:pathLst>
                <a:path w="10933" h="8864" extrusionOk="0">
                  <a:moveTo>
                    <a:pt x="6583" y="0"/>
                  </a:moveTo>
                  <a:cubicBezTo>
                    <a:pt x="6387" y="0"/>
                    <a:pt x="6194" y="7"/>
                    <a:pt x="6008" y="19"/>
                  </a:cubicBezTo>
                  <a:cubicBezTo>
                    <a:pt x="5562" y="39"/>
                    <a:pt x="5136" y="94"/>
                    <a:pt x="4736" y="174"/>
                  </a:cubicBezTo>
                  <a:cubicBezTo>
                    <a:pt x="3974" y="315"/>
                    <a:pt x="3298" y="545"/>
                    <a:pt x="2706" y="801"/>
                  </a:cubicBezTo>
                  <a:cubicBezTo>
                    <a:pt x="2366" y="946"/>
                    <a:pt x="2050" y="1101"/>
                    <a:pt x="1770" y="1261"/>
                  </a:cubicBezTo>
                  <a:cubicBezTo>
                    <a:pt x="627" y="1902"/>
                    <a:pt x="1" y="2544"/>
                    <a:pt x="1" y="2544"/>
                  </a:cubicBezTo>
                  <a:cubicBezTo>
                    <a:pt x="380" y="2523"/>
                    <a:pt x="956" y="2489"/>
                    <a:pt x="1634" y="2489"/>
                  </a:cubicBezTo>
                  <a:cubicBezTo>
                    <a:pt x="3191" y="2489"/>
                    <a:pt x="5285" y="2667"/>
                    <a:pt x="6764" y="3581"/>
                  </a:cubicBezTo>
                  <a:cubicBezTo>
                    <a:pt x="7136" y="3807"/>
                    <a:pt x="7466" y="4077"/>
                    <a:pt x="7737" y="4408"/>
                  </a:cubicBezTo>
                  <a:cubicBezTo>
                    <a:pt x="7781" y="4457"/>
                    <a:pt x="7821" y="4508"/>
                    <a:pt x="7862" y="4558"/>
                  </a:cubicBezTo>
                  <a:cubicBezTo>
                    <a:pt x="7987" y="4728"/>
                    <a:pt x="8098" y="4903"/>
                    <a:pt x="8193" y="5069"/>
                  </a:cubicBezTo>
                  <a:cubicBezTo>
                    <a:pt x="8318" y="5294"/>
                    <a:pt x="8422" y="5515"/>
                    <a:pt x="8493" y="5731"/>
                  </a:cubicBezTo>
                  <a:cubicBezTo>
                    <a:pt x="8648" y="6177"/>
                    <a:pt x="8704" y="6607"/>
                    <a:pt x="8658" y="6993"/>
                  </a:cubicBezTo>
                  <a:cubicBezTo>
                    <a:pt x="8552" y="7993"/>
                    <a:pt x="7825" y="8717"/>
                    <a:pt x="6623" y="8717"/>
                  </a:cubicBezTo>
                  <a:cubicBezTo>
                    <a:pt x="6247" y="8717"/>
                    <a:pt x="5826" y="8646"/>
                    <a:pt x="5362" y="8491"/>
                  </a:cubicBezTo>
                  <a:lnTo>
                    <a:pt x="5362" y="8491"/>
                  </a:lnTo>
                  <a:cubicBezTo>
                    <a:pt x="6014" y="8745"/>
                    <a:pt x="6649" y="8864"/>
                    <a:pt x="7238" y="8864"/>
                  </a:cubicBezTo>
                  <a:cubicBezTo>
                    <a:pt x="7671" y="8864"/>
                    <a:pt x="8078" y="8799"/>
                    <a:pt x="8448" y="8676"/>
                  </a:cubicBezTo>
                  <a:cubicBezTo>
                    <a:pt x="8644" y="8616"/>
                    <a:pt x="8829" y="8531"/>
                    <a:pt x="9004" y="8436"/>
                  </a:cubicBezTo>
                  <a:cubicBezTo>
                    <a:pt x="9210" y="8325"/>
                    <a:pt x="9395" y="8191"/>
                    <a:pt x="9560" y="8040"/>
                  </a:cubicBezTo>
                  <a:cubicBezTo>
                    <a:pt x="9830" y="7784"/>
                    <a:pt x="10052" y="7488"/>
                    <a:pt x="10207" y="7143"/>
                  </a:cubicBezTo>
                  <a:cubicBezTo>
                    <a:pt x="10397" y="6727"/>
                    <a:pt x="10547" y="6291"/>
                    <a:pt x="10658" y="5840"/>
                  </a:cubicBezTo>
                  <a:cubicBezTo>
                    <a:pt x="10762" y="5465"/>
                    <a:pt x="10827" y="5089"/>
                    <a:pt x="10863" y="4709"/>
                  </a:cubicBezTo>
                  <a:cubicBezTo>
                    <a:pt x="10933" y="4062"/>
                    <a:pt x="10903" y="3421"/>
                    <a:pt x="10757" y="2829"/>
                  </a:cubicBezTo>
                  <a:cubicBezTo>
                    <a:pt x="10658" y="2429"/>
                    <a:pt x="10512" y="2053"/>
                    <a:pt x="10302" y="1717"/>
                  </a:cubicBezTo>
                  <a:cubicBezTo>
                    <a:pt x="10172" y="1502"/>
                    <a:pt x="10015" y="1307"/>
                    <a:pt x="9835" y="1121"/>
                  </a:cubicBezTo>
                  <a:cubicBezTo>
                    <a:pt x="9580" y="866"/>
                    <a:pt x="9275" y="640"/>
                    <a:pt x="8914" y="470"/>
                  </a:cubicBezTo>
                  <a:cubicBezTo>
                    <a:pt x="8383" y="209"/>
                    <a:pt x="7742" y="49"/>
                    <a:pt x="6960" y="8"/>
                  </a:cubicBezTo>
                  <a:cubicBezTo>
                    <a:pt x="6833" y="3"/>
                    <a:pt x="6707" y="0"/>
                    <a:pt x="6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98;p97">
              <a:extLst>
                <a:ext uri="{FF2B5EF4-FFF2-40B4-BE49-F238E27FC236}">
                  <a16:creationId xmlns:a16="http://schemas.microsoft.com/office/drawing/2014/main" id="{212DACA8-2A62-5A38-16E5-D45CC1724E30}"/>
                </a:ext>
              </a:extLst>
            </p:cNvPr>
            <p:cNvSpPr/>
            <p:nvPr/>
          </p:nvSpPr>
          <p:spPr>
            <a:xfrm>
              <a:off x="1222050" y="2160150"/>
              <a:ext cx="32100" cy="30100"/>
            </a:xfrm>
            <a:custGeom>
              <a:avLst/>
              <a:gdLst/>
              <a:ahLst/>
              <a:cxnLst/>
              <a:rect l="l" t="t" r="r" b="b"/>
              <a:pathLst>
                <a:path w="1284" h="1204" extrusionOk="0">
                  <a:moveTo>
                    <a:pt x="942" y="1"/>
                  </a:moveTo>
                  <a:cubicBezTo>
                    <a:pt x="602" y="146"/>
                    <a:pt x="286" y="301"/>
                    <a:pt x="6" y="461"/>
                  </a:cubicBezTo>
                  <a:cubicBezTo>
                    <a:pt x="1" y="491"/>
                    <a:pt x="1" y="526"/>
                    <a:pt x="1" y="561"/>
                  </a:cubicBezTo>
                  <a:cubicBezTo>
                    <a:pt x="1" y="917"/>
                    <a:pt x="281" y="1203"/>
                    <a:pt x="642" y="1203"/>
                  </a:cubicBezTo>
                  <a:cubicBezTo>
                    <a:pt x="998" y="1203"/>
                    <a:pt x="1284" y="917"/>
                    <a:pt x="1284" y="561"/>
                  </a:cubicBezTo>
                  <a:cubicBezTo>
                    <a:pt x="1284" y="316"/>
                    <a:pt x="1143" y="105"/>
                    <a:pt x="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99;p97">
              <a:extLst>
                <a:ext uri="{FF2B5EF4-FFF2-40B4-BE49-F238E27FC236}">
                  <a16:creationId xmlns:a16="http://schemas.microsoft.com/office/drawing/2014/main" id="{B2421415-49B5-FA2D-5CA2-8283EA515E27}"/>
                </a:ext>
              </a:extLst>
            </p:cNvPr>
            <p:cNvSpPr/>
            <p:nvPr/>
          </p:nvSpPr>
          <p:spPr>
            <a:xfrm>
              <a:off x="1296325" y="2140625"/>
              <a:ext cx="31950" cy="18300"/>
            </a:xfrm>
            <a:custGeom>
              <a:avLst/>
              <a:gdLst/>
              <a:ahLst/>
              <a:cxnLst/>
              <a:rect l="l" t="t" r="r" b="b"/>
              <a:pathLst>
                <a:path w="1278" h="732" extrusionOk="0">
                  <a:moveTo>
                    <a:pt x="1273" y="0"/>
                  </a:moveTo>
                  <a:cubicBezTo>
                    <a:pt x="827" y="20"/>
                    <a:pt x="401" y="75"/>
                    <a:pt x="1" y="155"/>
                  </a:cubicBezTo>
                  <a:cubicBezTo>
                    <a:pt x="31" y="476"/>
                    <a:pt x="301" y="731"/>
                    <a:pt x="637" y="731"/>
                  </a:cubicBezTo>
                  <a:cubicBezTo>
                    <a:pt x="993" y="731"/>
                    <a:pt x="1278" y="446"/>
                    <a:pt x="1278" y="90"/>
                  </a:cubicBezTo>
                  <a:cubicBezTo>
                    <a:pt x="1278" y="60"/>
                    <a:pt x="1278" y="30"/>
                    <a:pt x="1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00;p97">
              <a:extLst>
                <a:ext uri="{FF2B5EF4-FFF2-40B4-BE49-F238E27FC236}">
                  <a16:creationId xmlns:a16="http://schemas.microsoft.com/office/drawing/2014/main" id="{711E22A3-4301-5FF0-DC79-6C5BBC3B718B}"/>
                </a:ext>
              </a:extLst>
            </p:cNvPr>
            <p:cNvSpPr/>
            <p:nvPr/>
          </p:nvSpPr>
          <p:spPr>
            <a:xfrm>
              <a:off x="1391775" y="2151900"/>
              <a:ext cx="32075" cy="30425"/>
            </a:xfrm>
            <a:custGeom>
              <a:avLst/>
              <a:gdLst/>
              <a:ahLst/>
              <a:cxnLst/>
              <a:rect l="l" t="t" r="r" b="b"/>
              <a:pathLst>
                <a:path w="1283" h="1217" extrusionOk="0">
                  <a:moveTo>
                    <a:pt x="361" y="0"/>
                  </a:moveTo>
                  <a:cubicBezTo>
                    <a:pt x="146" y="100"/>
                    <a:pt x="0" y="320"/>
                    <a:pt x="0" y="571"/>
                  </a:cubicBezTo>
                  <a:cubicBezTo>
                    <a:pt x="0" y="932"/>
                    <a:pt x="290" y="1217"/>
                    <a:pt x="641" y="1217"/>
                  </a:cubicBezTo>
                  <a:cubicBezTo>
                    <a:pt x="972" y="1217"/>
                    <a:pt x="1242" y="977"/>
                    <a:pt x="1282" y="651"/>
                  </a:cubicBezTo>
                  <a:cubicBezTo>
                    <a:pt x="1027" y="396"/>
                    <a:pt x="722" y="170"/>
                    <a:pt x="3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01;p97">
              <a:extLst>
                <a:ext uri="{FF2B5EF4-FFF2-40B4-BE49-F238E27FC236}">
                  <a16:creationId xmlns:a16="http://schemas.microsoft.com/office/drawing/2014/main" id="{1EF2A657-BC02-DF7F-222C-316B8A6FC4F0}"/>
                </a:ext>
              </a:extLst>
            </p:cNvPr>
            <p:cNvSpPr/>
            <p:nvPr/>
          </p:nvSpPr>
          <p:spPr>
            <a:xfrm>
              <a:off x="1423975" y="2254725"/>
              <a:ext cx="25575" cy="32075"/>
            </a:xfrm>
            <a:custGeom>
              <a:avLst/>
              <a:gdLst/>
              <a:ahLst/>
              <a:cxnLst/>
              <a:rect l="l" t="t" r="r" b="b"/>
              <a:pathLst>
                <a:path w="1023" h="1283" extrusionOk="0">
                  <a:moveTo>
                    <a:pt x="646" y="1"/>
                  </a:moveTo>
                  <a:cubicBezTo>
                    <a:pt x="285" y="1"/>
                    <a:pt x="0" y="285"/>
                    <a:pt x="0" y="641"/>
                  </a:cubicBezTo>
                  <a:cubicBezTo>
                    <a:pt x="0" y="997"/>
                    <a:pt x="285" y="1282"/>
                    <a:pt x="646" y="1282"/>
                  </a:cubicBezTo>
                  <a:cubicBezTo>
                    <a:pt x="706" y="1282"/>
                    <a:pt x="766" y="1273"/>
                    <a:pt x="817" y="1257"/>
                  </a:cubicBezTo>
                  <a:cubicBezTo>
                    <a:pt x="921" y="882"/>
                    <a:pt x="986" y="506"/>
                    <a:pt x="1022" y="126"/>
                  </a:cubicBezTo>
                  <a:cubicBezTo>
                    <a:pt x="921" y="45"/>
                    <a:pt x="786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02;p97">
              <a:extLst>
                <a:ext uri="{FF2B5EF4-FFF2-40B4-BE49-F238E27FC236}">
                  <a16:creationId xmlns:a16="http://schemas.microsoft.com/office/drawing/2014/main" id="{7722C27A-25A7-5FE8-B56A-1E5D22EF4DDC}"/>
                </a:ext>
              </a:extLst>
            </p:cNvPr>
            <p:cNvSpPr/>
            <p:nvPr/>
          </p:nvSpPr>
          <p:spPr>
            <a:xfrm>
              <a:off x="1430100" y="2183075"/>
              <a:ext cx="16800" cy="27950"/>
            </a:xfrm>
            <a:custGeom>
              <a:avLst/>
              <a:gdLst/>
              <a:ahLst/>
              <a:cxnLst/>
              <a:rect l="l" t="t" r="r" b="b"/>
              <a:pathLst>
                <a:path w="672" h="1118" extrusionOk="0">
                  <a:moveTo>
                    <a:pt x="216" y="0"/>
                  </a:moveTo>
                  <a:cubicBezTo>
                    <a:pt x="80" y="111"/>
                    <a:pt x="0" y="286"/>
                    <a:pt x="0" y="476"/>
                  </a:cubicBezTo>
                  <a:cubicBezTo>
                    <a:pt x="0" y="827"/>
                    <a:pt x="285" y="1117"/>
                    <a:pt x="641" y="1117"/>
                  </a:cubicBezTo>
                  <a:cubicBezTo>
                    <a:pt x="651" y="1117"/>
                    <a:pt x="662" y="1117"/>
                    <a:pt x="671" y="1112"/>
                  </a:cubicBezTo>
                  <a:cubicBezTo>
                    <a:pt x="572" y="712"/>
                    <a:pt x="426" y="336"/>
                    <a:pt x="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03;p97">
              <a:extLst>
                <a:ext uri="{FF2B5EF4-FFF2-40B4-BE49-F238E27FC236}">
                  <a16:creationId xmlns:a16="http://schemas.microsoft.com/office/drawing/2014/main" id="{6A4E18D9-0463-F5CC-5D35-74D1E3D1BAB6}"/>
                </a:ext>
              </a:extLst>
            </p:cNvPr>
            <p:cNvSpPr/>
            <p:nvPr/>
          </p:nvSpPr>
          <p:spPr>
            <a:xfrm>
              <a:off x="1387375" y="2333875"/>
              <a:ext cx="29575" cy="23200"/>
            </a:xfrm>
            <a:custGeom>
              <a:avLst/>
              <a:gdLst/>
              <a:ahLst/>
              <a:cxnLst/>
              <a:rect l="l" t="t" r="r" b="b"/>
              <a:pathLst>
                <a:path w="1183" h="928" extrusionOk="0">
                  <a:moveTo>
                    <a:pt x="646" y="0"/>
                  </a:moveTo>
                  <a:cubicBezTo>
                    <a:pt x="292" y="0"/>
                    <a:pt x="1" y="285"/>
                    <a:pt x="1" y="641"/>
                  </a:cubicBezTo>
                  <a:cubicBezTo>
                    <a:pt x="1" y="747"/>
                    <a:pt x="26" y="842"/>
                    <a:pt x="71" y="927"/>
                  </a:cubicBezTo>
                  <a:cubicBezTo>
                    <a:pt x="267" y="867"/>
                    <a:pt x="452" y="782"/>
                    <a:pt x="627" y="687"/>
                  </a:cubicBezTo>
                  <a:cubicBezTo>
                    <a:pt x="833" y="576"/>
                    <a:pt x="1018" y="442"/>
                    <a:pt x="1183" y="291"/>
                  </a:cubicBezTo>
                  <a:cubicBezTo>
                    <a:pt x="1067" y="116"/>
                    <a:pt x="873" y="0"/>
                    <a:pt x="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04;p97">
              <a:extLst>
                <a:ext uri="{FF2B5EF4-FFF2-40B4-BE49-F238E27FC236}">
                  <a16:creationId xmlns:a16="http://schemas.microsoft.com/office/drawing/2014/main" id="{7DD4D07E-B1C7-86B6-6115-E3307E367B72}"/>
                </a:ext>
              </a:extLst>
            </p:cNvPr>
            <p:cNvSpPr/>
            <p:nvPr/>
          </p:nvSpPr>
          <p:spPr>
            <a:xfrm>
              <a:off x="1273800" y="2174175"/>
              <a:ext cx="32200" cy="32200"/>
            </a:xfrm>
            <a:custGeom>
              <a:avLst/>
              <a:gdLst/>
              <a:ahLst/>
              <a:cxnLst/>
              <a:rect l="l" t="t" r="r" b="b"/>
              <a:pathLst>
                <a:path w="1288" h="1288" extrusionOk="0">
                  <a:moveTo>
                    <a:pt x="641" y="0"/>
                  </a:moveTo>
                  <a:cubicBezTo>
                    <a:pt x="285" y="0"/>
                    <a:pt x="0" y="291"/>
                    <a:pt x="0" y="647"/>
                  </a:cubicBezTo>
                  <a:cubicBezTo>
                    <a:pt x="0" y="1003"/>
                    <a:pt x="285" y="1288"/>
                    <a:pt x="641" y="1288"/>
                  </a:cubicBezTo>
                  <a:cubicBezTo>
                    <a:pt x="997" y="1288"/>
                    <a:pt x="1288" y="1003"/>
                    <a:pt x="1288" y="647"/>
                  </a:cubicBezTo>
                  <a:cubicBezTo>
                    <a:pt x="1288" y="291"/>
                    <a:pt x="997" y="0"/>
                    <a:pt x="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05;p97">
              <a:extLst>
                <a:ext uri="{FF2B5EF4-FFF2-40B4-BE49-F238E27FC236}">
                  <a16:creationId xmlns:a16="http://schemas.microsoft.com/office/drawing/2014/main" id="{7ED18EB6-B6A6-D432-7AE1-88215899EE22}"/>
                </a:ext>
              </a:extLst>
            </p:cNvPr>
            <p:cNvSpPr/>
            <p:nvPr/>
          </p:nvSpPr>
          <p:spPr>
            <a:xfrm>
              <a:off x="1347050" y="2222400"/>
              <a:ext cx="29600" cy="27950"/>
            </a:xfrm>
            <a:custGeom>
              <a:avLst/>
              <a:gdLst/>
              <a:ahLst/>
              <a:cxnLst/>
              <a:rect l="l" t="t" r="r" b="b"/>
              <a:pathLst>
                <a:path w="1184" h="1118" extrusionOk="0">
                  <a:moveTo>
                    <a:pt x="541" y="1"/>
                  </a:moveTo>
                  <a:cubicBezTo>
                    <a:pt x="316" y="1"/>
                    <a:pt x="116" y="115"/>
                    <a:pt x="0" y="291"/>
                  </a:cubicBezTo>
                  <a:cubicBezTo>
                    <a:pt x="372" y="517"/>
                    <a:pt x="702" y="787"/>
                    <a:pt x="973" y="1118"/>
                  </a:cubicBezTo>
                  <a:cubicBezTo>
                    <a:pt x="1103" y="1003"/>
                    <a:pt x="1183" y="832"/>
                    <a:pt x="1183" y="642"/>
                  </a:cubicBezTo>
                  <a:cubicBezTo>
                    <a:pt x="1183" y="291"/>
                    <a:pt x="892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06;p97">
              <a:extLst>
                <a:ext uri="{FF2B5EF4-FFF2-40B4-BE49-F238E27FC236}">
                  <a16:creationId xmlns:a16="http://schemas.microsoft.com/office/drawing/2014/main" id="{00E54560-D815-5D84-86D0-A5C7C3DF7B7D}"/>
                </a:ext>
              </a:extLst>
            </p:cNvPr>
            <p:cNvSpPr/>
            <p:nvPr/>
          </p:nvSpPr>
          <p:spPr>
            <a:xfrm>
              <a:off x="1390275" y="2282775"/>
              <a:ext cx="20300" cy="32225"/>
            </a:xfrm>
            <a:custGeom>
              <a:avLst/>
              <a:gdLst/>
              <a:ahLst/>
              <a:cxnLst/>
              <a:rect l="l" t="t" r="r" b="b"/>
              <a:pathLst>
                <a:path w="812" h="1289" extrusionOk="0">
                  <a:moveTo>
                    <a:pt x="165" y="0"/>
                  </a:moveTo>
                  <a:cubicBezTo>
                    <a:pt x="110" y="0"/>
                    <a:pt x="50" y="10"/>
                    <a:pt x="0" y="26"/>
                  </a:cubicBezTo>
                  <a:cubicBezTo>
                    <a:pt x="155" y="472"/>
                    <a:pt x="211" y="902"/>
                    <a:pt x="165" y="1288"/>
                  </a:cubicBezTo>
                  <a:cubicBezTo>
                    <a:pt x="521" y="1288"/>
                    <a:pt x="812" y="1002"/>
                    <a:pt x="812" y="641"/>
                  </a:cubicBezTo>
                  <a:cubicBezTo>
                    <a:pt x="812" y="291"/>
                    <a:pt x="521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07;p97">
              <a:extLst>
                <a:ext uri="{FF2B5EF4-FFF2-40B4-BE49-F238E27FC236}">
                  <a16:creationId xmlns:a16="http://schemas.microsoft.com/office/drawing/2014/main" id="{87A530EF-334A-9F0E-DAB3-FCE9184B52F1}"/>
                </a:ext>
              </a:extLst>
            </p:cNvPr>
            <p:cNvSpPr/>
            <p:nvPr/>
          </p:nvSpPr>
          <p:spPr>
            <a:xfrm>
              <a:off x="1343800" y="2166175"/>
              <a:ext cx="32225" cy="32225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1" y="0"/>
                  </a:moveTo>
                  <a:cubicBezTo>
                    <a:pt x="285" y="0"/>
                    <a:pt x="0" y="290"/>
                    <a:pt x="0" y="646"/>
                  </a:cubicBezTo>
                  <a:cubicBezTo>
                    <a:pt x="0" y="1002"/>
                    <a:pt x="285" y="1288"/>
                    <a:pt x="641" y="1288"/>
                  </a:cubicBezTo>
                  <a:cubicBezTo>
                    <a:pt x="997" y="1288"/>
                    <a:pt x="1288" y="1002"/>
                    <a:pt x="1288" y="646"/>
                  </a:cubicBezTo>
                  <a:cubicBezTo>
                    <a:pt x="1288" y="290"/>
                    <a:pt x="997" y="0"/>
                    <a:pt x="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08;p97">
              <a:extLst>
                <a:ext uri="{FF2B5EF4-FFF2-40B4-BE49-F238E27FC236}">
                  <a16:creationId xmlns:a16="http://schemas.microsoft.com/office/drawing/2014/main" id="{7E0F8FC7-0963-B6A2-1362-B3665CCC0828}"/>
                </a:ext>
              </a:extLst>
            </p:cNvPr>
            <p:cNvSpPr/>
            <p:nvPr/>
          </p:nvSpPr>
          <p:spPr>
            <a:xfrm>
              <a:off x="1394375" y="2212875"/>
              <a:ext cx="32225" cy="32225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8" y="1"/>
                  </a:moveTo>
                  <a:cubicBezTo>
                    <a:pt x="292" y="1"/>
                    <a:pt x="1" y="292"/>
                    <a:pt x="1" y="646"/>
                  </a:cubicBezTo>
                  <a:cubicBezTo>
                    <a:pt x="1" y="1002"/>
                    <a:pt x="292" y="1289"/>
                    <a:pt x="648" y="1289"/>
                  </a:cubicBezTo>
                  <a:cubicBezTo>
                    <a:pt x="1004" y="1289"/>
                    <a:pt x="1289" y="1002"/>
                    <a:pt x="1289" y="646"/>
                  </a:cubicBezTo>
                  <a:cubicBezTo>
                    <a:pt x="1289" y="292"/>
                    <a:pt x="1004" y="1"/>
                    <a:pt x="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09;p97">
              <a:extLst>
                <a:ext uri="{FF2B5EF4-FFF2-40B4-BE49-F238E27FC236}">
                  <a16:creationId xmlns:a16="http://schemas.microsoft.com/office/drawing/2014/main" id="{63342AA5-A4DA-B8E0-72C2-BA61A6D9D931}"/>
                </a:ext>
              </a:extLst>
            </p:cNvPr>
            <p:cNvSpPr/>
            <p:nvPr/>
          </p:nvSpPr>
          <p:spPr>
            <a:xfrm>
              <a:off x="1155300" y="1948325"/>
              <a:ext cx="246000" cy="238800"/>
            </a:xfrm>
            <a:custGeom>
              <a:avLst/>
              <a:gdLst/>
              <a:ahLst/>
              <a:cxnLst/>
              <a:rect l="l" t="t" r="r" b="b"/>
              <a:pathLst>
                <a:path w="9840" h="9552" extrusionOk="0">
                  <a:moveTo>
                    <a:pt x="4729" y="1"/>
                  </a:moveTo>
                  <a:cubicBezTo>
                    <a:pt x="4661" y="1"/>
                    <a:pt x="4593" y="3"/>
                    <a:pt x="4525" y="7"/>
                  </a:cubicBezTo>
                  <a:cubicBezTo>
                    <a:pt x="4179" y="27"/>
                    <a:pt x="3833" y="97"/>
                    <a:pt x="3503" y="233"/>
                  </a:cubicBezTo>
                  <a:cubicBezTo>
                    <a:pt x="2731" y="538"/>
                    <a:pt x="2009" y="1165"/>
                    <a:pt x="1413" y="2206"/>
                  </a:cubicBezTo>
                  <a:cubicBezTo>
                    <a:pt x="707" y="3434"/>
                    <a:pt x="366" y="4641"/>
                    <a:pt x="226" y="5723"/>
                  </a:cubicBezTo>
                  <a:lnTo>
                    <a:pt x="226" y="5728"/>
                  </a:lnTo>
                  <a:cubicBezTo>
                    <a:pt x="211" y="5868"/>
                    <a:pt x="190" y="5998"/>
                    <a:pt x="186" y="6134"/>
                  </a:cubicBezTo>
                  <a:cubicBezTo>
                    <a:pt x="0" y="8123"/>
                    <a:pt x="486" y="9551"/>
                    <a:pt x="486" y="9551"/>
                  </a:cubicBezTo>
                  <a:cubicBezTo>
                    <a:pt x="812" y="8814"/>
                    <a:pt x="1503" y="7241"/>
                    <a:pt x="2530" y="5878"/>
                  </a:cubicBezTo>
                  <a:cubicBezTo>
                    <a:pt x="2781" y="5547"/>
                    <a:pt x="3046" y="5227"/>
                    <a:pt x="3337" y="4941"/>
                  </a:cubicBezTo>
                  <a:cubicBezTo>
                    <a:pt x="4058" y="4205"/>
                    <a:pt x="4900" y="3644"/>
                    <a:pt x="5867" y="3484"/>
                  </a:cubicBezTo>
                  <a:cubicBezTo>
                    <a:pt x="6077" y="3443"/>
                    <a:pt x="6278" y="3429"/>
                    <a:pt x="6473" y="3419"/>
                  </a:cubicBezTo>
                  <a:cubicBezTo>
                    <a:pt x="6524" y="3417"/>
                    <a:pt x="6575" y="3417"/>
                    <a:pt x="6625" y="3417"/>
                  </a:cubicBezTo>
                  <a:cubicBezTo>
                    <a:pt x="6908" y="3417"/>
                    <a:pt x="7174" y="3443"/>
                    <a:pt x="7425" y="3494"/>
                  </a:cubicBezTo>
                  <a:cubicBezTo>
                    <a:pt x="7821" y="3574"/>
                    <a:pt x="8162" y="3720"/>
                    <a:pt x="8442" y="3914"/>
                  </a:cubicBezTo>
                  <a:cubicBezTo>
                    <a:pt x="9509" y="4646"/>
                    <a:pt x="9675" y="6084"/>
                    <a:pt x="8222" y="7501"/>
                  </a:cubicBezTo>
                  <a:cubicBezTo>
                    <a:pt x="9134" y="6690"/>
                    <a:pt x="9654" y="5743"/>
                    <a:pt x="9795" y="4832"/>
                  </a:cubicBezTo>
                  <a:cubicBezTo>
                    <a:pt x="9830" y="4631"/>
                    <a:pt x="9839" y="4435"/>
                    <a:pt x="9839" y="4236"/>
                  </a:cubicBezTo>
                  <a:cubicBezTo>
                    <a:pt x="9830" y="4014"/>
                    <a:pt x="9800" y="3799"/>
                    <a:pt x="9744" y="3589"/>
                  </a:cubicBezTo>
                  <a:cubicBezTo>
                    <a:pt x="9649" y="3223"/>
                    <a:pt x="9474" y="2878"/>
                    <a:pt x="9233" y="2577"/>
                  </a:cubicBezTo>
                  <a:cubicBezTo>
                    <a:pt x="8838" y="2081"/>
                    <a:pt x="8377" y="1620"/>
                    <a:pt x="7866" y="1230"/>
                  </a:cubicBezTo>
                  <a:cubicBezTo>
                    <a:pt x="7531" y="969"/>
                    <a:pt x="7175" y="738"/>
                    <a:pt x="6809" y="553"/>
                  </a:cubicBezTo>
                  <a:cubicBezTo>
                    <a:pt x="6138" y="206"/>
                    <a:pt x="5429" y="1"/>
                    <a:pt x="4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10;p97">
              <a:extLst>
                <a:ext uri="{FF2B5EF4-FFF2-40B4-BE49-F238E27FC236}">
                  <a16:creationId xmlns:a16="http://schemas.microsoft.com/office/drawing/2014/main" id="{325B8FFF-18A1-BF86-33D8-E954CF6B181F}"/>
                </a:ext>
              </a:extLst>
            </p:cNvPr>
            <p:cNvSpPr/>
            <p:nvPr/>
          </p:nvSpPr>
          <p:spPr>
            <a:xfrm>
              <a:off x="1241600" y="1948475"/>
              <a:ext cx="32100" cy="27950"/>
            </a:xfrm>
            <a:custGeom>
              <a:avLst/>
              <a:gdLst/>
              <a:ahLst/>
              <a:cxnLst/>
              <a:rect l="l" t="t" r="r" b="b"/>
              <a:pathLst>
                <a:path w="1284" h="1118" extrusionOk="0">
                  <a:moveTo>
                    <a:pt x="1073" y="1"/>
                  </a:moveTo>
                  <a:cubicBezTo>
                    <a:pt x="727" y="21"/>
                    <a:pt x="381" y="91"/>
                    <a:pt x="51" y="227"/>
                  </a:cubicBezTo>
                  <a:cubicBezTo>
                    <a:pt x="15" y="306"/>
                    <a:pt x="0" y="392"/>
                    <a:pt x="0" y="477"/>
                  </a:cubicBezTo>
                  <a:cubicBezTo>
                    <a:pt x="0" y="833"/>
                    <a:pt x="285" y="1118"/>
                    <a:pt x="641" y="1118"/>
                  </a:cubicBezTo>
                  <a:cubicBezTo>
                    <a:pt x="997" y="1118"/>
                    <a:pt x="1283" y="833"/>
                    <a:pt x="1283" y="477"/>
                  </a:cubicBezTo>
                  <a:cubicBezTo>
                    <a:pt x="1283" y="287"/>
                    <a:pt x="1203" y="11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11;p97">
              <a:extLst>
                <a:ext uri="{FF2B5EF4-FFF2-40B4-BE49-F238E27FC236}">
                  <a16:creationId xmlns:a16="http://schemas.microsoft.com/office/drawing/2014/main" id="{C1074956-56C7-33EF-FED7-AA9784158330}"/>
                </a:ext>
              </a:extLst>
            </p:cNvPr>
            <p:cNvSpPr/>
            <p:nvPr/>
          </p:nvSpPr>
          <p:spPr>
            <a:xfrm>
              <a:off x="1280050" y="1985075"/>
              <a:ext cx="32200" cy="32200"/>
            </a:xfrm>
            <a:custGeom>
              <a:avLst/>
              <a:gdLst/>
              <a:ahLst/>
              <a:cxnLst/>
              <a:rect l="l" t="t" r="r" b="b"/>
              <a:pathLst>
                <a:path w="1288" h="1288" extrusionOk="0">
                  <a:moveTo>
                    <a:pt x="647" y="0"/>
                  </a:moveTo>
                  <a:cubicBezTo>
                    <a:pt x="291" y="0"/>
                    <a:pt x="0" y="290"/>
                    <a:pt x="0" y="646"/>
                  </a:cubicBezTo>
                  <a:cubicBezTo>
                    <a:pt x="0" y="1002"/>
                    <a:pt x="291" y="1288"/>
                    <a:pt x="647" y="1288"/>
                  </a:cubicBezTo>
                  <a:cubicBezTo>
                    <a:pt x="1002" y="1288"/>
                    <a:pt x="1288" y="1002"/>
                    <a:pt x="1288" y="646"/>
                  </a:cubicBezTo>
                  <a:cubicBezTo>
                    <a:pt x="1288" y="290"/>
                    <a:pt x="1002" y="0"/>
                    <a:pt x="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12;p97">
              <a:extLst>
                <a:ext uri="{FF2B5EF4-FFF2-40B4-BE49-F238E27FC236}">
                  <a16:creationId xmlns:a16="http://schemas.microsoft.com/office/drawing/2014/main" id="{64DA69A2-789B-7E2F-8F12-CB06648D1951}"/>
                </a:ext>
              </a:extLst>
            </p:cNvPr>
            <p:cNvSpPr/>
            <p:nvPr/>
          </p:nvSpPr>
          <p:spPr>
            <a:xfrm>
              <a:off x="1340675" y="2017375"/>
              <a:ext cx="32225" cy="28825"/>
            </a:xfrm>
            <a:custGeom>
              <a:avLst/>
              <a:gdLst/>
              <a:ahLst/>
              <a:cxnLst/>
              <a:rect l="l" t="t" r="r" b="b"/>
              <a:pathLst>
                <a:path w="1289" h="1153" extrusionOk="0">
                  <a:moveTo>
                    <a:pt x="641" y="1"/>
                  </a:moveTo>
                  <a:cubicBezTo>
                    <a:pt x="285" y="1"/>
                    <a:pt x="0" y="286"/>
                    <a:pt x="0" y="641"/>
                  </a:cubicBezTo>
                  <a:cubicBezTo>
                    <a:pt x="0" y="676"/>
                    <a:pt x="5" y="702"/>
                    <a:pt x="10" y="732"/>
                  </a:cubicBezTo>
                  <a:cubicBezTo>
                    <a:pt x="406" y="812"/>
                    <a:pt x="747" y="958"/>
                    <a:pt x="1027" y="1152"/>
                  </a:cubicBezTo>
                  <a:cubicBezTo>
                    <a:pt x="1182" y="1042"/>
                    <a:pt x="1288" y="852"/>
                    <a:pt x="1288" y="641"/>
                  </a:cubicBezTo>
                  <a:cubicBezTo>
                    <a:pt x="1288" y="286"/>
                    <a:pt x="997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13;p97">
              <a:extLst>
                <a:ext uri="{FF2B5EF4-FFF2-40B4-BE49-F238E27FC236}">
                  <a16:creationId xmlns:a16="http://schemas.microsoft.com/office/drawing/2014/main" id="{447BC124-A2E0-3F9B-4784-BAB1AF26FE3A}"/>
                </a:ext>
              </a:extLst>
            </p:cNvPr>
            <p:cNvSpPr/>
            <p:nvPr/>
          </p:nvSpPr>
          <p:spPr>
            <a:xfrm>
              <a:off x="1324500" y="1962125"/>
              <a:ext cx="27475" cy="21700"/>
            </a:xfrm>
            <a:custGeom>
              <a:avLst/>
              <a:gdLst/>
              <a:ahLst/>
              <a:cxnLst/>
              <a:rect l="l" t="t" r="r" b="b"/>
              <a:pathLst>
                <a:path w="1099" h="868" extrusionOk="0">
                  <a:moveTo>
                    <a:pt x="41" y="1"/>
                  </a:moveTo>
                  <a:cubicBezTo>
                    <a:pt x="16" y="72"/>
                    <a:pt x="0" y="146"/>
                    <a:pt x="0" y="227"/>
                  </a:cubicBezTo>
                  <a:cubicBezTo>
                    <a:pt x="0" y="583"/>
                    <a:pt x="287" y="868"/>
                    <a:pt x="647" y="868"/>
                  </a:cubicBezTo>
                  <a:cubicBezTo>
                    <a:pt x="823" y="868"/>
                    <a:pt x="983" y="798"/>
                    <a:pt x="1098" y="678"/>
                  </a:cubicBezTo>
                  <a:cubicBezTo>
                    <a:pt x="763" y="417"/>
                    <a:pt x="407" y="186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14;p97">
              <a:extLst>
                <a:ext uri="{FF2B5EF4-FFF2-40B4-BE49-F238E27FC236}">
                  <a16:creationId xmlns:a16="http://schemas.microsoft.com/office/drawing/2014/main" id="{C68124A6-D36E-9CDA-67A7-85B7D6755CA8}"/>
                </a:ext>
              </a:extLst>
            </p:cNvPr>
            <p:cNvSpPr/>
            <p:nvPr/>
          </p:nvSpPr>
          <p:spPr>
            <a:xfrm>
              <a:off x="1387375" y="2038025"/>
              <a:ext cx="13925" cy="31100"/>
            </a:xfrm>
            <a:custGeom>
              <a:avLst/>
              <a:gdLst/>
              <a:ahLst/>
              <a:cxnLst/>
              <a:rect l="l" t="t" r="r" b="b"/>
              <a:pathLst>
                <a:path w="557" h="1244" extrusionOk="0">
                  <a:moveTo>
                    <a:pt x="461" y="1"/>
                  </a:moveTo>
                  <a:cubicBezTo>
                    <a:pt x="196" y="81"/>
                    <a:pt x="1" y="326"/>
                    <a:pt x="1" y="613"/>
                  </a:cubicBezTo>
                  <a:cubicBezTo>
                    <a:pt x="1" y="923"/>
                    <a:pt x="221" y="1184"/>
                    <a:pt x="512" y="1244"/>
                  </a:cubicBezTo>
                  <a:cubicBezTo>
                    <a:pt x="547" y="1043"/>
                    <a:pt x="556" y="847"/>
                    <a:pt x="556" y="648"/>
                  </a:cubicBezTo>
                  <a:cubicBezTo>
                    <a:pt x="547" y="426"/>
                    <a:pt x="517" y="211"/>
                    <a:pt x="4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15;p97">
              <a:extLst>
                <a:ext uri="{FF2B5EF4-FFF2-40B4-BE49-F238E27FC236}">
                  <a16:creationId xmlns:a16="http://schemas.microsoft.com/office/drawing/2014/main" id="{4AF7C89B-FF92-1382-920E-0800C1EAB84C}"/>
                </a:ext>
              </a:extLst>
            </p:cNvPr>
            <p:cNvSpPr/>
            <p:nvPr/>
          </p:nvSpPr>
          <p:spPr>
            <a:xfrm>
              <a:off x="1159450" y="2082000"/>
              <a:ext cx="32175" cy="32225"/>
            </a:xfrm>
            <a:custGeom>
              <a:avLst/>
              <a:gdLst/>
              <a:ahLst/>
              <a:cxnLst/>
              <a:rect l="l" t="t" r="r" b="b"/>
              <a:pathLst>
                <a:path w="1287" h="1289" extrusionOk="0">
                  <a:moveTo>
                    <a:pt x="646" y="1"/>
                  </a:moveTo>
                  <a:cubicBezTo>
                    <a:pt x="290" y="1"/>
                    <a:pt x="0" y="290"/>
                    <a:pt x="0" y="646"/>
                  </a:cubicBezTo>
                  <a:cubicBezTo>
                    <a:pt x="0" y="1002"/>
                    <a:pt x="290" y="1288"/>
                    <a:pt x="646" y="1288"/>
                  </a:cubicBezTo>
                  <a:cubicBezTo>
                    <a:pt x="1002" y="1288"/>
                    <a:pt x="1287" y="1002"/>
                    <a:pt x="1287" y="646"/>
                  </a:cubicBezTo>
                  <a:cubicBezTo>
                    <a:pt x="1287" y="290"/>
                    <a:pt x="1002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16;p97">
              <a:extLst>
                <a:ext uri="{FF2B5EF4-FFF2-40B4-BE49-F238E27FC236}">
                  <a16:creationId xmlns:a16="http://schemas.microsoft.com/office/drawing/2014/main" id="{DFC99930-F835-C823-ECD9-3AEB9DB619CA}"/>
                </a:ext>
              </a:extLst>
            </p:cNvPr>
            <p:cNvSpPr/>
            <p:nvPr/>
          </p:nvSpPr>
          <p:spPr>
            <a:xfrm>
              <a:off x="1209400" y="2001200"/>
              <a:ext cx="32225" cy="32225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1" y="1"/>
                  </a:moveTo>
                  <a:cubicBezTo>
                    <a:pt x="287" y="1"/>
                    <a:pt x="1" y="287"/>
                    <a:pt x="1" y="643"/>
                  </a:cubicBezTo>
                  <a:cubicBezTo>
                    <a:pt x="1" y="997"/>
                    <a:pt x="287" y="1288"/>
                    <a:pt x="641" y="1288"/>
                  </a:cubicBezTo>
                  <a:cubicBezTo>
                    <a:pt x="997" y="1288"/>
                    <a:pt x="1288" y="997"/>
                    <a:pt x="1288" y="643"/>
                  </a:cubicBezTo>
                  <a:cubicBezTo>
                    <a:pt x="1288" y="287"/>
                    <a:pt x="997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17;p97">
              <a:extLst>
                <a:ext uri="{FF2B5EF4-FFF2-40B4-BE49-F238E27FC236}">
                  <a16:creationId xmlns:a16="http://schemas.microsoft.com/office/drawing/2014/main" id="{5171A5A1-0415-00A5-F6EA-9C00B46527D8}"/>
                </a:ext>
              </a:extLst>
            </p:cNvPr>
            <p:cNvSpPr/>
            <p:nvPr/>
          </p:nvSpPr>
          <p:spPr>
            <a:xfrm>
              <a:off x="1209275" y="2064850"/>
              <a:ext cx="29450" cy="30425"/>
            </a:xfrm>
            <a:custGeom>
              <a:avLst/>
              <a:gdLst/>
              <a:ahLst/>
              <a:cxnLst/>
              <a:rect l="l" t="t" r="r" b="b"/>
              <a:pathLst>
                <a:path w="1178" h="1217" extrusionOk="0">
                  <a:moveTo>
                    <a:pt x="652" y="0"/>
                  </a:moveTo>
                  <a:cubicBezTo>
                    <a:pt x="292" y="0"/>
                    <a:pt x="1" y="285"/>
                    <a:pt x="1" y="641"/>
                  </a:cubicBezTo>
                  <a:cubicBezTo>
                    <a:pt x="1" y="897"/>
                    <a:pt x="151" y="1117"/>
                    <a:pt x="371" y="1217"/>
                  </a:cubicBezTo>
                  <a:cubicBezTo>
                    <a:pt x="622" y="886"/>
                    <a:pt x="887" y="566"/>
                    <a:pt x="1178" y="280"/>
                  </a:cubicBezTo>
                  <a:cubicBezTo>
                    <a:pt x="1062" y="111"/>
                    <a:pt x="868" y="0"/>
                    <a:pt x="6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18;p97">
              <a:extLst>
                <a:ext uri="{FF2B5EF4-FFF2-40B4-BE49-F238E27FC236}">
                  <a16:creationId xmlns:a16="http://schemas.microsoft.com/office/drawing/2014/main" id="{C04AA818-E062-CE9C-AE0B-924AF771E2DA}"/>
                </a:ext>
              </a:extLst>
            </p:cNvPr>
            <p:cNvSpPr/>
            <p:nvPr/>
          </p:nvSpPr>
          <p:spPr>
            <a:xfrm>
              <a:off x="448900" y="2967250"/>
              <a:ext cx="124650" cy="179000"/>
            </a:xfrm>
            <a:custGeom>
              <a:avLst/>
              <a:gdLst/>
              <a:ahLst/>
              <a:cxnLst/>
              <a:rect l="l" t="t" r="r" b="b"/>
              <a:pathLst>
                <a:path w="4986" h="7160" extrusionOk="0">
                  <a:moveTo>
                    <a:pt x="4399" y="0"/>
                  </a:moveTo>
                  <a:cubicBezTo>
                    <a:pt x="4399" y="0"/>
                    <a:pt x="1649" y="3141"/>
                    <a:pt x="1" y="6849"/>
                  </a:cubicBezTo>
                  <a:lnTo>
                    <a:pt x="722" y="7159"/>
                  </a:lnTo>
                  <a:cubicBezTo>
                    <a:pt x="722" y="7159"/>
                    <a:pt x="2145" y="3291"/>
                    <a:pt x="4986" y="486"/>
                  </a:cubicBezTo>
                  <a:lnTo>
                    <a:pt x="4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19;p97">
              <a:extLst>
                <a:ext uri="{FF2B5EF4-FFF2-40B4-BE49-F238E27FC236}">
                  <a16:creationId xmlns:a16="http://schemas.microsoft.com/office/drawing/2014/main" id="{D352D920-56C6-3B34-25FF-8F79F9A6E4FC}"/>
                </a:ext>
              </a:extLst>
            </p:cNvPr>
            <p:cNvSpPr/>
            <p:nvPr/>
          </p:nvSpPr>
          <p:spPr>
            <a:xfrm>
              <a:off x="371250" y="3114400"/>
              <a:ext cx="149825" cy="199450"/>
            </a:xfrm>
            <a:custGeom>
              <a:avLst/>
              <a:gdLst/>
              <a:ahLst/>
              <a:cxnLst/>
              <a:rect l="l" t="t" r="r" b="b"/>
              <a:pathLst>
                <a:path w="5993" h="7978" extrusionOk="0">
                  <a:moveTo>
                    <a:pt x="3576" y="1"/>
                  </a:moveTo>
                  <a:cubicBezTo>
                    <a:pt x="3567" y="1"/>
                    <a:pt x="3562" y="1"/>
                    <a:pt x="3562" y="1"/>
                  </a:cubicBezTo>
                  <a:cubicBezTo>
                    <a:pt x="1" y="2135"/>
                    <a:pt x="221" y="7246"/>
                    <a:pt x="221" y="7246"/>
                  </a:cubicBezTo>
                  <a:cubicBezTo>
                    <a:pt x="1303" y="7771"/>
                    <a:pt x="2275" y="7961"/>
                    <a:pt x="3107" y="7977"/>
                  </a:cubicBezTo>
                  <a:cubicBezTo>
                    <a:pt x="3146" y="7977"/>
                    <a:pt x="3186" y="7978"/>
                    <a:pt x="3224" y="7978"/>
                  </a:cubicBezTo>
                  <a:cubicBezTo>
                    <a:pt x="4934" y="7978"/>
                    <a:pt x="5992" y="7246"/>
                    <a:pt x="5992" y="7246"/>
                  </a:cubicBezTo>
                  <a:cubicBezTo>
                    <a:pt x="4755" y="6423"/>
                    <a:pt x="4239" y="3643"/>
                    <a:pt x="4445" y="1789"/>
                  </a:cubicBezTo>
                  <a:cubicBezTo>
                    <a:pt x="4550" y="843"/>
                    <a:pt x="4325" y="397"/>
                    <a:pt x="4069" y="186"/>
                  </a:cubicBezTo>
                  <a:cubicBezTo>
                    <a:pt x="3856" y="13"/>
                    <a:pt x="3632" y="1"/>
                    <a:pt x="3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20;p97">
              <a:extLst>
                <a:ext uri="{FF2B5EF4-FFF2-40B4-BE49-F238E27FC236}">
                  <a16:creationId xmlns:a16="http://schemas.microsoft.com/office/drawing/2014/main" id="{A2172BBE-2167-DA4A-733F-47BB06D625C9}"/>
                </a:ext>
              </a:extLst>
            </p:cNvPr>
            <p:cNvSpPr/>
            <p:nvPr/>
          </p:nvSpPr>
          <p:spPr>
            <a:xfrm>
              <a:off x="460275" y="2934675"/>
              <a:ext cx="174025" cy="131850"/>
            </a:xfrm>
            <a:custGeom>
              <a:avLst/>
              <a:gdLst/>
              <a:ahLst/>
              <a:cxnLst/>
              <a:rect l="l" t="t" r="r" b="b"/>
              <a:pathLst>
                <a:path w="6961" h="5274" extrusionOk="0">
                  <a:moveTo>
                    <a:pt x="1759" y="1"/>
                  </a:moveTo>
                  <a:cubicBezTo>
                    <a:pt x="965" y="1"/>
                    <a:pt x="115" y="142"/>
                    <a:pt x="62" y="737"/>
                  </a:cubicBezTo>
                  <a:cubicBezTo>
                    <a:pt x="1" y="1393"/>
                    <a:pt x="1046" y="1531"/>
                    <a:pt x="1937" y="1531"/>
                  </a:cubicBezTo>
                  <a:cubicBezTo>
                    <a:pt x="2583" y="1531"/>
                    <a:pt x="3148" y="1459"/>
                    <a:pt x="3148" y="1459"/>
                  </a:cubicBezTo>
                  <a:lnTo>
                    <a:pt x="3148" y="1459"/>
                  </a:lnTo>
                  <a:cubicBezTo>
                    <a:pt x="3148" y="1459"/>
                    <a:pt x="1605" y="4034"/>
                    <a:pt x="2221" y="4444"/>
                  </a:cubicBezTo>
                  <a:cubicBezTo>
                    <a:pt x="2266" y="4474"/>
                    <a:pt x="2317" y="4488"/>
                    <a:pt x="2372" y="4488"/>
                  </a:cubicBezTo>
                  <a:cubicBezTo>
                    <a:pt x="3078" y="4488"/>
                    <a:pt x="4531" y="2224"/>
                    <a:pt x="4531" y="2224"/>
                  </a:cubicBezTo>
                  <a:cubicBezTo>
                    <a:pt x="4531" y="2224"/>
                    <a:pt x="5089" y="5274"/>
                    <a:pt x="5991" y="5274"/>
                  </a:cubicBezTo>
                  <a:cubicBezTo>
                    <a:pt x="6005" y="5274"/>
                    <a:pt x="6019" y="5273"/>
                    <a:pt x="6034" y="5271"/>
                  </a:cubicBezTo>
                  <a:cubicBezTo>
                    <a:pt x="6961" y="5165"/>
                    <a:pt x="6034" y="2180"/>
                    <a:pt x="6034" y="2180"/>
                  </a:cubicBezTo>
                  <a:lnTo>
                    <a:pt x="3148" y="116"/>
                  </a:lnTo>
                  <a:cubicBezTo>
                    <a:pt x="3148" y="116"/>
                    <a:pt x="2476" y="1"/>
                    <a:pt x="1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21;p97">
              <a:extLst>
                <a:ext uri="{FF2B5EF4-FFF2-40B4-BE49-F238E27FC236}">
                  <a16:creationId xmlns:a16="http://schemas.microsoft.com/office/drawing/2014/main" id="{84F024C9-E1DD-74AF-011C-0332286D4F6B}"/>
                </a:ext>
              </a:extLst>
            </p:cNvPr>
            <p:cNvSpPr/>
            <p:nvPr/>
          </p:nvSpPr>
          <p:spPr>
            <a:xfrm>
              <a:off x="387175" y="2098025"/>
              <a:ext cx="988850" cy="988975"/>
            </a:xfrm>
            <a:custGeom>
              <a:avLst/>
              <a:gdLst/>
              <a:ahLst/>
              <a:cxnLst/>
              <a:rect l="l" t="t" r="r" b="b"/>
              <a:pathLst>
                <a:path w="39554" h="39559" extrusionOk="0">
                  <a:moveTo>
                    <a:pt x="19774" y="1"/>
                  </a:moveTo>
                  <a:cubicBezTo>
                    <a:pt x="8852" y="1"/>
                    <a:pt x="0" y="8858"/>
                    <a:pt x="0" y="19780"/>
                  </a:cubicBezTo>
                  <a:cubicBezTo>
                    <a:pt x="0" y="27014"/>
                    <a:pt x="3878" y="33341"/>
                    <a:pt x="9679" y="36788"/>
                  </a:cubicBezTo>
                  <a:cubicBezTo>
                    <a:pt x="9855" y="36899"/>
                    <a:pt x="10035" y="36999"/>
                    <a:pt x="10215" y="37098"/>
                  </a:cubicBezTo>
                  <a:lnTo>
                    <a:pt x="10220" y="37098"/>
                  </a:lnTo>
                  <a:cubicBezTo>
                    <a:pt x="10380" y="37189"/>
                    <a:pt x="10541" y="37274"/>
                    <a:pt x="10701" y="37359"/>
                  </a:cubicBezTo>
                  <a:cubicBezTo>
                    <a:pt x="10722" y="37369"/>
                    <a:pt x="10736" y="37374"/>
                    <a:pt x="10746" y="37385"/>
                  </a:cubicBezTo>
                  <a:cubicBezTo>
                    <a:pt x="10951" y="37489"/>
                    <a:pt x="11157" y="37590"/>
                    <a:pt x="11362" y="37685"/>
                  </a:cubicBezTo>
                  <a:cubicBezTo>
                    <a:pt x="11593" y="37795"/>
                    <a:pt x="11823" y="37896"/>
                    <a:pt x="12054" y="37995"/>
                  </a:cubicBezTo>
                  <a:cubicBezTo>
                    <a:pt x="12990" y="38391"/>
                    <a:pt x="13962" y="38717"/>
                    <a:pt x="14970" y="38967"/>
                  </a:cubicBezTo>
                  <a:cubicBezTo>
                    <a:pt x="15235" y="39038"/>
                    <a:pt x="15506" y="39103"/>
                    <a:pt x="15781" y="39147"/>
                  </a:cubicBezTo>
                  <a:cubicBezTo>
                    <a:pt x="16167" y="39233"/>
                    <a:pt x="16558" y="39304"/>
                    <a:pt x="16949" y="39358"/>
                  </a:cubicBezTo>
                  <a:cubicBezTo>
                    <a:pt x="17870" y="39489"/>
                    <a:pt x="18817" y="39558"/>
                    <a:pt x="19774" y="39558"/>
                  </a:cubicBezTo>
                  <a:cubicBezTo>
                    <a:pt x="27434" y="39558"/>
                    <a:pt x="34072" y="35210"/>
                    <a:pt x="37354" y="28843"/>
                  </a:cubicBezTo>
                  <a:cubicBezTo>
                    <a:pt x="37408" y="28753"/>
                    <a:pt x="37459" y="28652"/>
                    <a:pt x="37504" y="28552"/>
                  </a:cubicBezTo>
                  <a:cubicBezTo>
                    <a:pt x="37644" y="28272"/>
                    <a:pt x="37780" y="27990"/>
                    <a:pt x="37905" y="27706"/>
                  </a:cubicBezTo>
                  <a:cubicBezTo>
                    <a:pt x="37944" y="27615"/>
                    <a:pt x="37979" y="27530"/>
                    <a:pt x="38015" y="27445"/>
                  </a:cubicBezTo>
                  <a:cubicBezTo>
                    <a:pt x="38080" y="27299"/>
                    <a:pt x="38136" y="27154"/>
                    <a:pt x="38196" y="27009"/>
                  </a:cubicBezTo>
                  <a:lnTo>
                    <a:pt x="38196" y="27003"/>
                  </a:lnTo>
                  <a:cubicBezTo>
                    <a:pt x="38220" y="26943"/>
                    <a:pt x="38240" y="26889"/>
                    <a:pt x="38261" y="26823"/>
                  </a:cubicBezTo>
                  <a:cubicBezTo>
                    <a:pt x="38265" y="26813"/>
                    <a:pt x="38270" y="26804"/>
                    <a:pt x="38275" y="26793"/>
                  </a:cubicBezTo>
                  <a:cubicBezTo>
                    <a:pt x="39102" y="24614"/>
                    <a:pt x="39553" y="22254"/>
                    <a:pt x="39553" y="19780"/>
                  </a:cubicBezTo>
                  <a:cubicBezTo>
                    <a:pt x="39553" y="18251"/>
                    <a:pt x="39382" y="16764"/>
                    <a:pt x="39052" y="15340"/>
                  </a:cubicBezTo>
                  <a:cubicBezTo>
                    <a:pt x="39017" y="15176"/>
                    <a:pt x="38977" y="15021"/>
                    <a:pt x="38936" y="14865"/>
                  </a:cubicBezTo>
                  <a:cubicBezTo>
                    <a:pt x="38897" y="14709"/>
                    <a:pt x="38857" y="14549"/>
                    <a:pt x="38811" y="14389"/>
                  </a:cubicBezTo>
                  <a:cubicBezTo>
                    <a:pt x="38610" y="13687"/>
                    <a:pt x="38376" y="12996"/>
                    <a:pt x="38099" y="12325"/>
                  </a:cubicBezTo>
                  <a:cubicBezTo>
                    <a:pt x="38035" y="12160"/>
                    <a:pt x="37965" y="11994"/>
                    <a:pt x="37895" y="11834"/>
                  </a:cubicBezTo>
                  <a:cubicBezTo>
                    <a:pt x="37824" y="11668"/>
                    <a:pt x="37750" y="11508"/>
                    <a:pt x="37669" y="11349"/>
                  </a:cubicBezTo>
                  <a:cubicBezTo>
                    <a:pt x="37234" y="10421"/>
                    <a:pt x="36732" y="9539"/>
                    <a:pt x="36161" y="8703"/>
                  </a:cubicBezTo>
                  <a:cubicBezTo>
                    <a:pt x="36071" y="8567"/>
                    <a:pt x="35981" y="8438"/>
                    <a:pt x="35886" y="8307"/>
                  </a:cubicBezTo>
                  <a:cubicBezTo>
                    <a:pt x="35831" y="8232"/>
                    <a:pt x="35775" y="8147"/>
                    <a:pt x="35715" y="8072"/>
                  </a:cubicBezTo>
                  <a:cubicBezTo>
                    <a:pt x="35570" y="7866"/>
                    <a:pt x="35415" y="7670"/>
                    <a:pt x="35259" y="7476"/>
                  </a:cubicBezTo>
                  <a:cubicBezTo>
                    <a:pt x="34092" y="6003"/>
                    <a:pt x="32709" y="4699"/>
                    <a:pt x="31167" y="3612"/>
                  </a:cubicBezTo>
                  <a:cubicBezTo>
                    <a:pt x="30816" y="3362"/>
                    <a:pt x="30450" y="3122"/>
                    <a:pt x="30080" y="2891"/>
                  </a:cubicBezTo>
                  <a:cubicBezTo>
                    <a:pt x="29699" y="2661"/>
                    <a:pt x="29313" y="2440"/>
                    <a:pt x="28917" y="2241"/>
                  </a:cubicBezTo>
                  <a:cubicBezTo>
                    <a:pt x="27374" y="1434"/>
                    <a:pt x="25710" y="822"/>
                    <a:pt x="23962" y="447"/>
                  </a:cubicBezTo>
                  <a:cubicBezTo>
                    <a:pt x="22609" y="156"/>
                    <a:pt x="21212" y="1"/>
                    <a:pt x="19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22;p97">
              <a:extLst>
                <a:ext uri="{FF2B5EF4-FFF2-40B4-BE49-F238E27FC236}">
                  <a16:creationId xmlns:a16="http://schemas.microsoft.com/office/drawing/2014/main" id="{D61A5DC1-4E4C-5D64-B008-C81880F4A00F}"/>
                </a:ext>
              </a:extLst>
            </p:cNvPr>
            <p:cNvSpPr/>
            <p:nvPr/>
          </p:nvSpPr>
          <p:spPr>
            <a:xfrm>
              <a:off x="487475" y="2158075"/>
              <a:ext cx="792600" cy="882200"/>
            </a:xfrm>
            <a:custGeom>
              <a:avLst/>
              <a:gdLst/>
              <a:ahLst/>
              <a:cxnLst/>
              <a:rect l="l" t="t" r="r" b="b"/>
              <a:pathLst>
                <a:path w="31704" h="35288" extrusionOk="0">
                  <a:moveTo>
                    <a:pt x="20953" y="0"/>
                  </a:moveTo>
                  <a:cubicBezTo>
                    <a:pt x="16122" y="0"/>
                    <a:pt x="10168" y="1404"/>
                    <a:pt x="6423" y="7282"/>
                  </a:cubicBezTo>
                  <a:cubicBezTo>
                    <a:pt x="0" y="17378"/>
                    <a:pt x="5567" y="23354"/>
                    <a:pt x="8243" y="26134"/>
                  </a:cubicBezTo>
                  <a:cubicBezTo>
                    <a:pt x="10652" y="28640"/>
                    <a:pt x="10226" y="33149"/>
                    <a:pt x="6208" y="34696"/>
                  </a:cubicBezTo>
                  <a:cubicBezTo>
                    <a:pt x="6368" y="34787"/>
                    <a:pt x="6529" y="34872"/>
                    <a:pt x="6689" y="34962"/>
                  </a:cubicBezTo>
                  <a:cubicBezTo>
                    <a:pt x="6704" y="34967"/>
                    <a:pt x="6724" y="34972"/>
                    <a:pt x="6734" y="34987"/>
                  </a:cubicBezTo>
                  <a:cubicBezTo>
                    <a:pt x="6934" y="35087"/>
                    <a:pt x="7145" y="35188"/>
                    <a:pt x="7350" y="35288"/>
                  </a:cubicBezTo>
                  <a:cubicBezTo>
                    <a:pt x="22364" y="31505"/>
                    <a:pt x="18287" y="24146"/>
                    <a:pt x="15762" y="22427"/>
                  </a:cubicBezTo>
                  <a:cubicBezTo>
                    <a:pt x="13187" y="20674"/>
                    <a:pt x="7626" y="17794"/>
                    <a:pt x="14114" y="9347"/>
                  </a:cubicBezTo>
                  <a:cubicBezTo>
                    <a:pt x="16914" y="5700"/>
                    <a:pt x="21022" y="4664"/>
                    <a:pt x="24785" y="4664"/>
                  </a:cubicBezTo>
                  <a:cubicBezTo>
                    <a:pt x="27464" y="4664"/>
                    <a:pt x="29968" y="5189"/>
                    <a:pt x="31703" y="5670"/>
                  </a:cubicBezTo>
                  <a:cubicBezTo>
                    <a:pt x="31558" y="5469"/>
                    <a:pt x="31403" y="5268"/>
                    <a:pt x="31247" y="5078"/>
                  </a:cubicBezTo>
                  <a:cubicBezTo>
                    <a:pt x="30075" y="3601"/>
                    <a:pt x="28697" y="2297"/>
                    <a:pt x="27155" y="1210"/>
                  </a:cubicBezTo>
                  <a:cubicBezTo>
                    <a:pt x="26799" y="960"/>
                    <a:pt x="26433" y="720"/>
                    <a:pt x="26062" y="489"/>
                  </a:cubicBezTo>
                  <a:cubicBezTo>
                    <a:pt x="24693" y="232"/>
                    <a:pt x="22916" y="0"/>
                    <a:pt x="20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23;p97">
              <a:extLst>
                <a:ext uri="{FF2B5EF4-FFF2-40B4-BE49-F238E27FC236}">
                  <a16:creationId xmlns:a16="http://schemas.microsoft.com/office/drawing/2014/main" id="{146008D3-2E31-1F1D-5F36-1D2693739FF5}"/>
                </a:ext>
              </a:extLst>
            </p:cNvPr>
            <p:cNvSpPr/>
            <p:nvPr/>
          </p:nvSpPr>
          <p:spPr>
            <a:xfrm>
              <a:off x="781575" y="2393325"/>
              <a:ext cx="578900" cy="693675"/>
            </a:xfrm>
            <a:custGeom>
              <a:avLst/>
              <a:gdLst/>
              <a:ahLst/>
              <a:cxnLst/>
              <a:rect l="l" t="t" r="r" b="b"/>
              <a:pathLst>
                <a:path w="23156" h="27747" extrusionOk="0">
                  <a:moveTo>
                    <a:pt x="21224" y="1"/>
                  </a:moveTo>
                  <a:cubicBezTo>
                    <a:pt x="18918" y="1"/>
                    <a:pt x="15597" y="437"/>
                    <a:pt x="12755" y="2512"/>
                  </a:cubicBezTo>
                  <a:cubicBezTo>
                    <a:pt x="7811" y="6113"/>
                    <a:pt x="8942" y="10032"/>
                    <a:pt x="11828" y="11986"/>
                  </a:cubicBezTo>
                  <a:cubicBezTo>
                    <a:pt x="14688" y="13929"/>
                    <a:pt x="19789" y="22777"/>
                    <a:pt x="0" y="27341"/>
                  </a:cubicBezTo>
                  <a:cubicBezTo>
                    <a:pt x="391" y="27421"/>
                    <a:pt x="782" y="27492"/>
                    <a:pt x="1173" y="27546"/>
                  </a:cubicBezTo>
                  <a:cubicBezTo>
                    <a:pt x="2094" y="27677"/>
                    <a:pt x="3036" y="27746"/>
                    <a:pt x="3998" y="27746"/>
                  </a:cubicBezTo>
                  <a:cubicBezTo>
                    <a:pt x="11768" y="27746"/>
                    <a:pt x="18496" y="23263"/>
                    <a:pt x="21728" y="16740"/>
                  </a:cubicBezTo>
                  <a:cubicBezTo>
                    <a:pt x="21868" y="16460"/>
                    <a:pt x="21999" y="16178"/>
                    <a:pt x="22129" y="15894"/>
                  </a:cubicBezTo>
                  <a:cubicBezTo>
                    <a:pt x="21267" y="11926"/>
                    <a:pt x="13888" y="10853"/>
                    <a:pt x="15536" y="7146"/>
                  </a:cubicBezTo>
                  <a:cubicBezTo>
                    <a:pt x="16938" y="3995"/>
                    <a:pt x="20821" y="3223"/>
                    <a:pt x="23156" y="3053"/>
                  </a:cubicBezTo>
                  <a:cubicBezTo>
                    <a:pt x="23121" y="2897"/>
                    <a:pt x="23081" y="2737"/>
                    <a:pt x="23035" y="2582"/>
                  </a:cubicBezTo>
                  <a:cubicBezTo>
                    <a:pt x="22830" y="1875"/>
                    <a:pt x="22600" y="1184"/>
                    <a:pt x="22319" y="518"/>
                  </a:cubicBezTo>
                  <a:cubicBezTo>
                    <a:pt x="22254" y="348"/>
                    <a:pt x="22184" y="182"/>
                    <a:pt x="22113" y="22"/>
                  </a:cubicBezTo>
                  <a:cubicBezTo>
                    <a:pt x="21838" y="9"/>
                    <a:pt x="21541" y="1"/>
                    <a:pt x="21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24;p97">
              <a:extLst>
                <a:ext uri="{FF2B5EF4-FFF2-40B4-BE49-F238E27FC236}">
                  <a16:creationId xmlns:a16="http://schemas.microsoft.com/office/drawing/2014/main" id="{C2A40CF4-DB52-B5B0-F289-24376545F5AE}"/>
                </a:ext>
              </a:extLst>
            </p:cNvPr>
            <p:cNvSpPr/>
            <p:nvPr/>
          </p:nvSpPr>
          <p:spPr>
            <a:xfrm>
              <a:off x="1337550" y="2768575"/>
              <a:ext cx="6150" cy="15575"/>
            </a:xfrm>
            <a:custGeom>
              <a:avLst/>
              <a:gdLst/>
              <a:ahLst/>
              <a:cxnLst/>
              <a:rect l="l" t="t" r="r" b="b"/>
              <a:pathLst>
                <a:path w="246" h="623" extrusionOk="0">
                  <a:moveTo>
                    <a:pt x="246" y="1"/>
                  </a:moveTo>
                  <a:lnTo>
                    <a:pt x="246" y="1"/>
                  </a:lnTo>
                  <a:cubicBezTo>
                    <a:pt x="170" y="162"/>
                    <a:pt x="95" y="342"/>
                    <a:pt x="24" y="558"/>
                  </a:cubicBezTo>
                  <a:cubicBezTo>
                    <a:pt x="21" y="572"/>
                    <a:pt x="16" y="587"/>
                    <a:pt x="9" y="602"/>
                  </a:cubicBezTo>
                  <a:lnTo>
                    <a:pt x="9" y="602"/>
                  </a:lnTo>
                  <a:cubicBezTo>
                    <a:pt x="70" y="464"/>
                    <a:pt x="123" y="325"/>
                    <a:pt x="181" y="187"/>
                  </a:cubicBezTo>
                  <a:lnTo>
                    <a:pt x="181" y="181"/>
                  </a:lnTo>
                  <a:cubicBezTo>
                    <a:pt x="205" y="121"/>
                    <a:pt x="225" y="67"/>
                    <a:pt x="246" y="1"/>
                  </a:cubicBezTo>
                  <a:close/>
                  <a:moveTo>
                    <a:pt x="9" y="602"/>
                  </a:moveTo>
                  <a:lnTo>
                    <a:pt x="9" y="602"/>
                  </a:lnTo>
                  <a:cubicBezTo>
                    <a:pt x="6" y="609"/>
                    <a:pt x="3" y="616"/>
                    <a:pt x="0" y="623"/>
                  </a:cubicBezTo>
                  <a:cubicBezTo>
                    <a:pt x="3" y="616"/>
                    <a:pt x="6" y="609"/>
                    <a:pt x="9" y="6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1609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0" y="443688"/>
            <a:ext cx="659392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 </a:t>
            </a:r>
            <a:r>
              <a:rPr lang="en" b="0" dirty="0">
                <a:solidFill>
                  <a:schemeClr val="tx1"/>
                </a:solidFill>
                <a:latin typeface="Garamond" panose="02020404030301010803" pitchFamily="18" charset="0"/>
              </a:rPr>
              <a:t>identify the food</a:t>
            </a:r>
            <a:endParaRPr b="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84054" y="3857625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Swiss Roll		B: Yule Log		C: Cake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Woodland Christmas Yule Log Cake Recipe | Dr. Oetker">
            <a:extLst>
              <a:ext uri="{FF2B5EF4-FFF2-40B4-BE49-F238E27FC236}">
                <a16:creationId xmlns:a16="http://schemas.microsoft.com/office/drawing/2014/main" id="{62C6E111-9F5E-1A3F-20FB-2D5044199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56" y="1157688"/>
            <a:ext cx="428148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07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0" y="443688"/>
            <a:ext cx="659392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 </a:t>
            </a:r>
            <a:r>
              <a:rPr lang="en" b="0" dirty="0">
                <a:solidFill>
                  <a:schemeClr val="tx1"/>
                </a:solidFill>
                <a:latin typeface="Garamond" panose="02020404030301010803" pitchFamily="18" charset="0"/>
              </a:rPr>
              <a:t>identify the food</a:t>
            </a:r>
            <a:endParaRPr b="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84054" y="3857625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Cookie Cabin	B: Gingerbread House		C: Swiss Cottage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2052" name="Picture 4" descr="NYT Cooking - How to Make a Gingerbread House">
            <a:extLst>
              <a:ext uri="{FF2B5EF4-FFF2-40B4-BE49-F238E27FC236}">
                <a16:creationId xmlns:a16="http://schemas.microsoft.com/office/drawing/2014/main" id="{445D906F-4EB6-1F8B-6CFB-25FB795F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721" y="1254349"/>
            <a:ext cx="3682557" cy="250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744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0" y="443688"/>
            <a:ext cx="659392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 </a:t>
            </a:r>
            <a:r>
              <a:rPr lang="en" b="0" dirty="0">
                <a:solidFill>
                  <a:schemeClr val="tx1"/>
                </a:solidFill>
                <a:latin typeface="Garamond" panose="02020404030301010803" pitchFamily="18" charset="0"/>
              </a:rPr>
              <a:t>identify the food</a:t>
            </a:r>
            <a:endParaRPr b="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84053" y="3857625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Candy Canes 	B: Elf Straws		C: Mint Sticks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6148" name="Picture 4" descr="Candy Canes: History, Lore, Recipes, and More! - Farmers' Almanac - Plan  Your Day. Grow Your Life.">
            <a:extLst>
              <a:ext uri="{FF2B5EF4-FFF2-40B4-BE49-F238E27FC236}">
                <a16:creationId xmlns:a16="http://schemas.microsoft.com/office/drawing/2014/main" id="{3D37D202-A935-AACE-870B-502CDBF3B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42" y="1143933"/>
            <a:ext cx="4065513" cy="271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154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0" y="443688"/>
            <a:ext cx="659392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 </a:t>
            </a:r>
            <a:r>
              <a:rPr lang="en" b="0" dirty="0">
                <a:solidFill>
                  <a:schemeClr val="tx1"/>
                </a:solidFill>
                <a:latin typeface="Garamond" panose="02020404030301010803" pitchFamily="18" charset="0"/>
              </a:rPr>
              <a:t>identify the food</a:t>
            </a:r>
            <a:endParaRPr b="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84053" y="3857625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Christmas Duck	B: Christmas Turkey	C: Christmas Goose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4098" name="Picture 2" descr="1883 Their Christmas Dinner - Goose drawn by G. King Original Antique  Engraving, Victorian Decor, Christmas Gift Idea, Butcher">
            <a:extLst>
              <a:ext uri="{FF2B5EF4-FFF2-40B4-BE49-F238E27FC236}">
                <a16:creationId xmlns:a16="http://schemas.microsoft.com/office/drawing/2014/main" id="{9C4DFC8A-7B25-D947-47A5-CAEE39582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102463"/>
            <a:ext cx="3673549" cy="275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06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248950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dirty="0">
                <a:solidFill>
                  <a:srgbClr val="121212"/>
                </a:solidFill>
                <a:latin typeface="Garamond" panose="02020404030301010803" pitchFamily="18" charset="0"/>
              </a:rPr>
              <a:t>From which town did Dr Seuss’s Grinch steal Christmas from?</a:t>
            </a:r>
            <a:endParaRPr sz="1800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55456" y="3265184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Whoville	B: Wellville	C: Whereville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77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0" y="443688"/>
            <a:ext cx="659392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 </a:t>
            </a:r>
            <a:r>
              <a:rPr lang="en" b="0" dirty="0">
                <a:solidFill>
                  <a:schemeClr val="tx1"/>
                </a:solidFill>
                <a:latin typeface="Garamond" panose="02020404030301010803" pitchFamily="18" charset="0"/>
              </a:rPr>
              <a:t>identify the food</a:t>
            </a:r>
            <a:endParaRPr b="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84054" y="3857625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Malt Loaf		B: Jam Tarts		C: Mince Pies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2050" name="Picture 2" descr="Mince pie - Wikipedia">
            <a:extLst>
              <a:ext uri="{FF2B5EF4-FFF2-40B4-BE49-F238E27FC236}">
                <a16:creationId xmlns:a16="http://schemas.microsoft.com/office/drawing/2014/main" id="{4E41AD68-54BE-CF0A-109E-2B948923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548" y="1081623"/>
            <a:ext cx="4286903" cy="285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384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0" y="443688"/>
            <a:ext cx="659392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 </a:t>
            </a:r>
            <a:r>
              <a:rPr lang="en" b="0" dirty="0">
                <a:solidFill>
                  <a:schemeClr val="tx1"/>
                </a:solidFill>
                <a:latin typeface="Garamond" panose="02020404030301010803" pitchFamily="18" charset="0"/>
              </a:rPr>
              <a:t>identify the food</a:t>
            </a:r>
            <a:endParaRPr b="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0" y="3857625"/>
            <a:ext cx="9144000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Yorkshire Puddings	   B: Lancashire Hot Pot     C: Cherry Bakewell Tart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5122" name="Picture 2" descr="Gluten-Free Yorkshire Puddings Recipe">
            <a:extLst>
              <a:ext uri="{FF2B5EF4-FFF2-40B4-BE49-F238E27FC236}">
                <a16:creationId xmlns:a16="http://schemas.microsoft.com/office/drawing/2014/main" id="{E3794A94-8B2A-899D-522B-80BDC2F39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157688"/>
            <a:ext cx="4690395" cy="263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498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0" y="443688"/>
            <a:ext cx="659392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 </a:t>
            </a:r>
            <a:r>
              <a:rPr lang="en" b="0" dirty="0">
                <a:solidFill>
                  <a:schemeClr val="tx1"/>
                </a:solidFill>
                <a:latin typeface="Garamond" panose="02020404030301010803" pitchFamily="18" charset="0"/>
              </a:rPr>
              <a:t>identify the food</a:t>
            </a:r>
            <a:endParaRPr b="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84054" y="3857625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Christmas Cake	B: Panettone	C: Stollen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3074" name="Picture 2" descr="Panettone - Wikipedia">
            <a:extLst>
              <a:ext uri="{FF2B5EF4-FFF2-40B4-BE49-F238E27FC236}">
                <a16:creationId xmlns:a16="http://schemas.microsoft.com/office/drawing/2014/main" id="{1BA8CB50-701A-400A-CB6E-669DDF71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270" y="1108035"/>
            <a:ext cx="4201459" cy="279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506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0" y="443688"/>
            <a:ext cx="6593924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 </a:t>
            </a:r>
            <a:r>
              <a:rPr lang="en" b="0" dirty="0">
                <a:solidFill>
                  <a:schemeClr val="tx1"/>
                </a:solidFill>
                <a:latin typeface="Garamond" panose="02020404030301010803" pitchFamily="18" charset="0"/>
              </a:rPr>
              <a:t>identify the drink</a:t>
            </a:r>
            <a:endParaRPr b="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84054" y="3857625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red wine		B: port		C: brandy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pic>
        <p:nvPicPr>
          <p:cNvPr id="4098" name="Picture 2" descr="Pro Tips for Serving Port | Wine Folly">
            <a:extLst>
              <a:ext uri="{FF2B5EF4-FFF2-40B4-BE49-F238E27FC236}">
                <a16:creationId xmlns:a16="http://schemas.microsoft.com/office/drawing/2014/main" id="{91E4A290-2B7B-8BD1-39C2-8A936EDD7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7" r="20644" b="8084"/>
          <a:stretch/>
        </p:blipFill>
        <p:spPr bwMode="auto">
          <a:xfrm>
            <a:off x="3326943" y="1174398"/>
            <a:ext cx="2490113" cy="279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874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97"/>
          <p:cNvSpPr txBox="1">
            <a:spLocks noGrp="1"/>
          </p:cNvSpPr>
          <p:nvPr>
            <p:ph type="title"/>
          </p:nvPr>
        </p:nvSpPr>
        <p:spPr>
          <a:xfrm>
            <a:off x="1755648" y="539496"/>
            <a:ext cx="56328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Alternative resources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818" name="Google Shape;1818;p97"/>
          <p:cNvGrpSpPr/>
          <p:nvPr/>
        </p:nvGrpSpPr>
        <p:grpSpPr>
          <a:xfrm>
            <a:off x="4059634" y="1622668"/>
            <a:ext cx="930689" cy="1215663"/>
            <a:chOff x="3806209" y="1895718"/>
            <a:chExt cx="930689" cy="1215663"/>
          </a:xfrm>
        </p:grpSpPr>
        <p:sp>
          <p:nvSpPr>
            <p:cNvPr id="1819" name="Google Shape;1819;p97"/>
            <p:cNvSpPr/>
            <p:nvPr/>
          </p:nvSpPr>
          <p:spPr>
            <a:xfrm>
              <a:off x="4132969" y="2804507"/>
              <a:ext cx="580243" cy="236463"/>
            </a:xfrm>
            <a:custGeom>
              <a:avLst/>
              <a:gdLst/>
              <a:ahLst/>
              <a:cxnLst/>
              <a:rect l="l" t="t" r="r" b="b"/>
              <a:pathLst>
                <a:path w="47796" h="19478" extrusionOk="0">
                  <a:moveTo>
                    <a:pt x="44888" y="1"/>
                  </a:moveTo>
                  <a:cubicBezTo>
                    <a:pt x="44888" y="1"/>
                    <a:pt x="44167" y="1658"/>
                    <a:pt x="41811" y="3833"/>
                  </a:cubicBezTo>
                  <a:cubicBezTo>
                    <a:pt x="41245" y="4357"/>
                    <a:pt x="40580" y="4905"/>
                    <a:pt x="39825" y="5467"/>
                  </a:cubicBezTo>
                  <a:cubicBezTo>
                    <a:pt x="38096" y="6743"/>
                    <a:pt x="35812" y="8091"/>
                    <a:pt x="32848" y="9326"/>
                  </a:cubicBezTo>
                  <a:cubicBezTo>
                    <a:pt x="32100" y="9632"/>
                    <a:pt x="31315" y="9941"/>
                    <a:pt x="30477" y="10232"/>
                  </a:cubicBezTo>
                  <a:cubicBezTo>
                    <a:pt x="28823" y="10813"/>
                    <a:pt x="26999" y="11353"/>
                    <a:pt x="24968" y="11826"/>
                  </a:cubicBezTo>
                  <a:cubicBezTo>
                    <a:pt x="22201" y="12483"/>
                    <a:pt x="19672" y="12800"/>
                    <a:pt x="17387" y="12886"/>
                  </a:cubicBezTo>
                  <a:cubicBezTo>
                    <a:pt x="16975" y="12902"/>
                    <a:pt x="16571" y="12909"/>
                    <a:pt x="16174" y="12909"/>
                  </a:cubicBezTo>
                  <a:cubicBezTo>
                    <a:pt x="15714" y="12909"/>
                    <a:pt x="15264" y="12899"/>
                    <a:pt x="14824" y="12878"/>
                  </a:cubicBezTo>
                  <a:cubicBezTo>
                    <a:pt x="11686" y="12758"/>
                    <a:pt x="9092" y="12176"/>
                    <a:pt x="7026" y="11455"/>
                  </a:cubicBezTo>
                  <a:cubicBezTo>
                    <a:pt x="6106" y="11138"/>
                    <a:pt x="5294" y="10794"/>
                    <a:pt x="4573" y="10439"/>
                  </a:cubicBezTo>
                  <a:cubicBezTo>
                    <a:pt x="2013" y="9201"/>
                    <a:pt x="767" y="7947"/>
                    <a:pt x="767" y="7947"/>
                  </a:cubicBezTo>
                  <a:cubicBezTo>
                    <a:pt x="767" y="7947"/>
                    <a:pt x="76" y="9069"/>
                    <a:pt x="38" y="11055"/>
                  </a:cubicBezTo>
                  <a:cubicBezTo>
                    <a:pt x="0" y="13441"/>
                    <a:pt x="1382" y="15627"/>
                    <a:pt x="3493" y="16737"/>
                  </a:cubicBezTo>
                  <a:cubicBezTo>
                    <a:pt x="3844" y="16923"/>
                    <a:pt x="4214" y="17107"/>
                    <a:pt x="4625" y="17277"/>
                  </a:cubicBezTo>
                  <a:cubicBezTo>
                    <a:pt x="4897" y="17398"/>
                    <a:pt x="5177" y="17512"/>
                    <a:pt x="5475" y="17628"/>
                  </a:cubicBezTo>
                  <a:cubicBezTo>
                    <a:pt x="6000" y="17824"/>
                    <a:pt x="6570" y="18017"/>
                    <a:pt x="7185" y="18195"/>
                  </a:cubicBezTo>
                  <a:cubicBezTo>
                    <a:pt x="9262" y="18806"/>
                    <a:pt x="11837" y="19270"/>
                    <a:pt x="14914" y="19414"/>
                  </a:cubicBezTo>
                  <a:cubicBezTo>
                    <a:pt x="15707" y="19455"/>
                    <a:pt x="16530" y="19478"/>
                    <a:pt x="17384" y="19478"/>
                  </a:cubicBezTo>
                  <a:cubicBezTo>
                    <a:pt x="20106" y="19467"/>
                    <a:pt x="23160" y="19221"/>
                    <a:pt x="26546" y="18655"/>
                  </a:cubicBezTo>
                  <a:cubicBezTo>
                    <a:pt x="28948" y="18251"/>
                    <a:pt x="31070" y="17723"/>
                    <a:pt x="32942" y="17115"/>
                  </a:cubicBezTo>
                  <a:cubicBezTo>
                    <a:pt x="33757" y="16855"/>
                    <a:pt x="34536" y="16575"/>
                    <a:pt x="35264" y="16277"/>
                  </a:cubicBezTo>
                  <a:cubicBezTo>
                    <a:pt x="38216" y="15106"/>
                    <a:pt x="40452" y="13755"/>
                    <a:pt x="42181" y="12531"/>
                  </a:cubicBezTo>
                  <a:cubicBezTo>
                    <a:pt x="43000" y="11946"/>
                    <a:pt x="43702" y="11387"/>
                    <a:pt x="44322" y="10892"/>
                  </a:cubicBezTo>
                  <a:cubicBezTo>
                    <a:pt x="44518" y="10730"/>
                    <a:pt x="44703" y="10587"/>
                    <a:pt x="44880" y="10439"/>
                  </a:cubicBezTo>
                  <a:cubicBezTo>
                    <a:pt x="46938" y="8763"/>
                    <a:pt x="47795" y="5976"/>
                    <a:pt x="46938" y="3462"/>
                  </a:cubicBezTo>
                  <a:cubicBezTo>
                    <a:pt x="46787" y="3017"/>
                    <a:pt x="46610" y="2564"/>
                    <a:pt x="46387" y="2122"/>
                  </a:cubicBezTo>
                  <a:cubicBezTo>
                    <a:pt x="46013" y="1367"/>
                    <a:pt x="45523" y="638"/>
                    <a:pt x="44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97"/>
            <p:cNvSpPr/>
            <p:nvPr/>
          </p:nvSpPr>
          <p:spPr>
            <a:xfrm>
              <a:off x="4184115" y="2931236"/>
              <a:ext cx="36092" cy="94158"/>
            </a:xfrm>
            <a:custGeom>
              <a:avLst/>
              <a:gdLst/>
              <a:ahLst/>
              <a:cxnLst/>
              <a:rect l="l" t="t" r="r" b="b"/>
              <a:pathLst>
                <a:path w="2973" h="7756" extrusionOk="0">
                  <a:moveTo>
                    <a:pt x="363" y="0"/>
                  </a:moveTo>
                  <a:cubicBezTo>
                    <a:pt x="140" y="1568"/>
                    <a:pt x="1" y="3908"/>
                    <a:pt x="412" y="6838"/>
                  </a:cubicBezTo>
                  <a:cubicBezTo>
                    <a:pt x="1164" y="7167"/>
                    <a:pt x="2013" y="7480"/>
                    <a:pt x="2972" y="7756"/>
                  </a:cubicBezTo>
                  <a:cubicBezTo>
                    <a:pt x="2746" y="5932"/>
                    <a:pt x="2595" y="3553"/>
                    <a:pt x="2813" y="1016"/>
                  </a:cubicBezTo>
                  <a:cubicBezTo>
                    <a:pt x="1893" y="699"/>
                    <a:pt x="1077" y="355"/>
                    <a:pt x="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97"/>
            <p:cNvSpPr/>
            <p:nvPr/>
          </p:nvSpPr>
          <p:spPr>
            <a:xfrm>
              <a:off x="4309436" y="2960846"/>
              <a:ext cx="34660" cy="80124"/>
            </a:xfrm>
            <a:custGeom>
              <a:avLst/>
              <a:gdLst/>
              <a:ahLst/>
              <a:cxnLst/>
              <a:rect l="l" t="t" r="r" b="b"/>
              <a:pathLst>
                <a:path w="2855" h="6600" extrusionOk="0">
                  <a:moveTo>
                    <a:pt x="288" y="0"/>
                  </a:moveTo>
                  <a:cubicBezTo>
                    <a:pt x="98" y="1556"/>
                    <a:pt x="0" y="3787"/>
                    <a:pt x="378" y="6536"/>
                  </a:cubicBezTo>
                  <a:cubicBezTo>
                    <a:pt x="1167" y="6582"/>
                    <a:pt x="1994" y="6600"/>
                    <a:pt x="2848" y="6600"/>
                  </a:cubicBezTo>
                  <a:cubicBezTo>
                    <a:pt x="2658" y="4735"/>
                    <a:pt x="2579" y="2424"/>
                    <a:pt x="2855" y="8"/>
                  </a:cubicBezTo>
                  <a:lnTo>
                    <a:pt x="2855" y="8"/>
                  </a:lnTo>
                  <a:cubicBezTo>
                    <a:pt x="2451" y="25"/>
                    <a:pt x="2055" y="33"/>
                    <a:pt x="1666" y="33"/>
                  </a:cubicBezTo>
                  <a:cubicBezTo>
                    <a:pt x="1196" y="33"/>
                    <a:pt x="736" y="21"/>
                    <a:pt x="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97"/>
            <p:cNvSpPr/>
            <p:nvPr/>
          </p:nvSpPr>
          <p:spPr>
            <a:xfrm>
              <a:off x="4616433" y="2850979"/>
              <a:ext cx="54654" cy="105667"/>
            </a:xfrm>
            <a:custGeom>
              <a:avLst/>
              <a:gdLst/>
              <a:ahLst/>
              <a:cxnLst/>
              <a:rect l="l" t="t" r="r" b="b"/>
              <a:pathLst>
                <a:path w="4502" h="8704" extrusionOk="0">
                  <a:moveTo>
                    <a:pt x="1987" y="1"/>
                  </a:moveTo>
                  <a:cubicBezTo>
                    <a:pt x="1421" y="529"/>
                    <a:pt x="760" y="1077"/>
                    <a:pt x="1" y="1639"/>
                  </a:cubicBezTo>
                  <a:cubicBezTo>
                    <a:pt x="1213" y="4154"/>
                    <a:pt x="1926" y="6710"/>
                    <a:pt x="2353" y="8703"/>
                  </a:cubicBezTo>
                  <a:cubicBezTo>
                    <a:pt x="3172" y="8114"/>
                    <a:pt x="3878" y="7559"/>
                    <a:pt x="4502" y="7064"/>
                  </a:cubicBezTo>
                  <a:cubicBezTo>
                    <a:pt x="3833" y="3663"/>
                    <a:pt x="2723" y="1284"/>
                    <a:pt x="1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7"/>
            <p:cNvSpPr/>
            <p:nvPr/>
          </p:nvSpPr>
          <p:spPr>
            <a:xfrm>
              <a:off x="4502960" y="2917712"/>
              <a:ext cx="58126" cy="94571"/>
            </a:xfrm>
            <a:custGeom>
              <a:avLst/>
              <a:gdLst/>
              <a:ahLst/>
              <a:cxnLst/>
              <a:rect l="l" t="t" r="r" b="b"/>
              <a:pathLst>
                <a:path w="4788" h="7790" extrusionOk="0">
                  <a:moveTo>
                    <a:pt x="2371" y="1"/>
                  </a:moveTo>
                  <a:cubicBezTo>
                    <a:pt x="1627" y="307"/>
                    <a:pt x="838" y="612"/>
                    <a:pt x="0" y="907"/>
                  </a:cubicBezTo>
                  <a:cubicBezTo>
                    <a:pt x="1227" y="3304"/>
                    <a:pt x="1994" y="5774"/>
                    <a:pt x="2461" y="7790"/>
                  </a:cubicBezTo>
                  <a:cubicBezTo>
                    <a:pt x="3280" y="7530"/>
                    <a:pt x="4059" y="7246"/>
                    <a:pt x="4787" y="6955"/>
                  </a:cubicBezTo>
                  <a:cubicBezTo>
                    <a:pt x="4157" y="3679"/>
                    <a:pt x="3104" y="1341"/>
                    <a:pt x="2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97"/>
            <p:cNvSpPr/>
            <p:nvPr/>
          </p:nvSpPr>
          <p:spPr>
            <a:xfrm>
              <a:off x="4365620" y="2970509"/>
              <a:ext cx="140873" cy="140873"/>
            </a:xfrm>
            <a:custGeom>
              <a:avLst/>
              <a:gdLst/>
              <a:ahLst/>
              <a:cxnLst/>
              <a:rect l="l" t="t" r="r" b="b"/>
              <a:pathLst>
                <a:path w="11604" h="11604" extrusionOk="0">
                  <a:moveTo>
                    <a:pt x="5804" y="1"/>
                  </a:moveTo>
                  <a:cubicBezTo>
                    <a:pt x="5668" y="1"/>
                    <a:pt x="5532" y="9"/>
                    <a:pt x="5401" y="16"/>
                  </a:cubicBezTo>
                  <a:lnTo>
                    <a:pt x="5396" y="16"/>
                  </a:lnTo>
                  <a:cubicBezTo>
                    <a:pt x="2380" y="228"/>
                    <a:pt x="1" y="2735"/>
                    <a:pt x="1" y="5804"/>
                  </a:cubicBezTo>
                  <a:cubicBezTo>
                    <a:pt x="1" y="9010"/>
                    <a:pt x="2599" y="11603"/>
                    <a:pt x="5804" y="11603"/>
                  </a:cubicBezTo>
                  <a:cubicBezTo>
                    <a:pt x="9010" y="11603"/>
                    <a:pt x="11603" y="9010"/>
                    <a:pt x="11603" y="5804"/>
                  </a:cubicBezTo>
                  <a:cubicBezTo>
                    <a:pt x="11603" y="2599"/>
                    <a:pt x="9010" y="1"/>
                    <a:pt x="5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97"/>
            <p:cNvSpPr/>
            <p:nvPr/>
          </p:nvSpPr>
          <p:spPr>
            <a:xfrm>
              <a:off x="4343307" y="3012040"/>
              <a:ext cx="192334" cy="68263"/>
            </a:xfrm>
            <a:custGeom>
              <a:avLst/>
              <a:gdLst/>
              <a:ahLst/>
              <a:cxnLst/>
              <a:rect l="l" t="t" r="r" b="b"/>
              <a:pathLst>
                <a:path w="15843" h="5623" extrusionOk="0">
                  <a:moveTo>
                    <a:pt x="13880" y="1"/>
                  </a:moveTo>
                  <a:cubicBezTo>
                    <a:pt x="13389" y="1"/>
                    <a:pt x="12988" y="126"/>
                    <a:pt x="12988" y="126"/>
                  </a:cubicBezTo>
                  <a:cubicBezTo>
                    <a:pt x="13249" y="975"/>
                    <a:pt x="12906" y="1896"/>
                    <a:pt x="12139" y="2357"/>
                  </a:cubicBezTo>
                  <a:cubicBezTo>
                    <a:pt x="11395" y="2806"/>
                    <a:pt x="10198" y="3289"/>
                    <a:pt x="8303" y="3595"/>
                  </a:cubicBezTo>
                  <a:cubicBezTo>
                    <a:pt x="7248" y="3769"/>
                    <a:pt x="6329" y="3834"/>
                    <a:pt x="5542" y="3834"/>
                  </a:cubicBezTo>
                  <a:cubicBezTo>
                    <a:pt x="4480" y="3834"/>
                    <a:pt x="3658" y="3715"/>
                    <a:pt x="3066" y="3580"/>
                  </a:cubicBezTo>
                  <a:cubicBezTo>
                    <a:pt x="2375" y="3418"/>
                    <a:pt x="1892" y="2810"/>
                    <a:pt x="1881" y="2100"/>
                  </a:cubicBezTo>
                  <a:lnTo>
                    <a:pt x="1877" y="1745"/>
                  </a:lnTo>
                  <a:cubicBezTo>
                    <a:pt x="1877" y="1745"/>
                    <a:pt x="1711" y="1798"/>
                    <a:pt x="1485" y="1904"/>
                  </a:cubicBezTo>
                  <a:cubicBezTo>
                    <a:pt x="918" y="2175"/>
                    <a:pt x="0" y="2810"/>
                    <a:pt x="661" y="3905"/>
                  </a:cubicBezTo>
                  <a:cubicBezTo>
                    <a:pt x="1349" y="5046"/>
                    <a:pt x="3414" y="5623"/>
                    <a:pt x="5865" y="5623"/>
                  </a:cubicBezTo>
                  <a:cubicBezTo>
                    <a:pt x="6682" y="5623"/>
                    <a:pt x="7542" y="5559"/>
                    <a:pt x="8408" y="5430"/>
                  </a:cubicBezTo>
                  <a:cubicBezTo>
                    <a:pt x="11867" y="4920"/>
                    <a:pt x="15842" y="3289"/>
                    <a:pt x="15541" y="1356"/>
                  </a:cubicBezTo>
                  <a:cubicBezTo>
                    <a:pt x="15492" y="1013"/>
                    <a:pt x="15375" y="752"/>
                    <a:pt x="15223" y="552"/>
                  </a:cubicBezTo>
                  <a:cubicBezTo>
                    <a:pt x="14880" y="114"/>
                    <a:pt x="14344" y="1"/>
                    <a:pt x="13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97"/>
            <p:cNvSpPr/>
            <p:nvPr/>
          </p:nvSpPr>
          <p:spPr>
            <a:xfrm>
              <a:off x="4426915" y="2984858"/>
              <a:ext cx="54229" cy="33798"/>
            </a:xfrm>
            <a:custGeom>
              <a:avLst/>
              <a:gdLst/>
              <a:ahLst/>
              <a:cxnLst/>
              <a:rect l="l" t="t" r="r" b="b"/>
              <a:pathLst>
                <a:path w="4467" h="2784" extrusionOk="0">
                  <a:moveTo>
                    <a:pt x="265" y="1"/>
                  </a:moveTo>
                  <a:cubicBezTo>
                    <a:pt x="162" y="1"/>
                    <a:pt x="75" y="5"/>
                    <a:pt x="0" y="9"/>
                  </a:cubicBezTo>
                  <a:cubicBezTo>
                    <a:pt x="219" y="126"/>
                    <a:pt x="366" y="356"/>
                    <a:pt x="366" y="624"/>
                  </a:cubicBezTo>
                  <a:cubicBezTo>
                    <a:pt x="366" y="884"/>
                    <a:pt x="223" y="1111"/>
                    <a:pt x="12" y="1232"/>
                  </a:cubicBezTo>
                  <a:cubicBezTo>
                    <a:pt x="75" y="1228"/>
                    <a:pt x="159" y="1224"/>
                    <a:pt x="253" y="1224"/>
                  </a:cubicBezTo>
                  <a:cubicBezTo>
                    <a:pt x="974" y="1224"/>
                    <a:pt x="2530" y="1398"/>
                    <a:pt x="3398" y="2783"/>
                  </a:cubicBezTo>
                  <a:lnTo>
                    <a:pt x="3398" y="2780"/>
                  </a:lnTo>
                  <a:cubicBezTo>
                    <a:pt x="3398" y="2391"/>
                    <a:pt x="3712" y="2081"/>
                    <a:pt x="4097" y="2081"/>
                  </a:cubicBezTo>
                  <a:cubicBezTo>
                    <a:pt x="4233" y="2081"/>
                    <a:pt x="4361" y="2119"/>
                    <a:pt x="4466" y="2187"/>
                  </a:cubicBezTo>
                  <a:cubicBezTo>
                    <a:pt x="3300" y="254"/>
                    <a:pt x="1250" y="1"/>
                    <a:pt x="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97"/>
            <p:cNvSpPr/>
            <p:nvPr/>
          </p:nvSpPr>
          <p:spPr>
            <a:xfrm>
              <a:off x="4414399" y="2983948"/>
              <a:ext cx="16972" cy="16972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98" y="0"/>
                  </a:moveTo>
                  <a:cubicBezTo>
                    <a:pt x="313" y="0"/>
                    <a:pt x="1" y="314"/>
                    <a:pt x="1" y="699"/>
                  </a:cubicBezTo>
                  <a:cubicBezTo>
                    <a:pt x="1" y="1084"/>
                    <a:pt x="313" y="1398"/>
                    <a:pt x="698" y="1398"/>
                  </a:cubicBezTo>
                  <a:cubicBezTo>
                    <a:pt x="824" y="1398"/>
                    <a:pt x="944" y="1363"/>
                    <a:pt x="1043" y="1307"/>
                  </a:cubicBezTo>
                  <a:cubicBezTo>
                    <a:pt x="1254" y="1186"/>
                    <a:pt x="1397" y="959"/>
                    <a:pt x="1397" y="699"/>
                  </a:cubicBezTo>
                  <a:cubicBezTo>
                    <a:pt x="1397" y="431"/>
                    <a:pt x="1250" y="201"/>
                    <a:pt x="1031" y="84"/>
                  </a:cubicBezTo>
                  <a:cubicBezTo>
                    <a:pt x="933" y="30"/>
                    <a:pt x="820" y="0"/>
                    <a:pt x="6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97"/>
            <p:cNvSpPr/>
            <p:nvPr/>
          </p:nvSpPr>
          <p:spPr>
            <a:xfrm>
              <a:off x="4468167" y="3010122"/>
              <a:ext cx="17008" cy="16972"/>
            </a:xfrm>
            <a:custGeom>
              <a:avLst/>
              <a:gdLst/>
              <a:ahLst/>
              <a:cxnLst/>
              <a:rect l="l" t="t" r="r" b="b"/>
              <a:pathLst>
                <a:path w="1401" h="1398" extrusionOk="0">
                  <a:moveTo>
                    <a:pt x="699" y="0"/>
                  </a:moveTo>
                  <a:cubicBezTo>
                    <a:pt x="314" y="0"/>
                    <a:pt x="0" y="310"/>
                    <a:pt x="0" y="699"/>
                  </a:cubicBezTo>
                  <a:lnTo>
                    <a:pt x="0" y="702"/>
                  </a:lnTo>
                  <a:cubicBezTo>
                    <a:pt x="4" y="1087"/>
                    <a:pt x="317" y="1397"/>
                    <a:pt x="699" y="1397"/>
                  </a:cubicBezTo>
                  <a:cubicBezTo>
                    <a:pt x="1087" y="1397"/>
                    <a:pt x="1401" y="1084"/>
                    <a:pt x="1401" y="699"/>
                  </a:cubicBezTo>
                  <a:cubicBezTo>
                    <a:pt x="1401" y="446"/>
                    <a:pt x="1269" y="227"/>
                    <a:pt x="1068" y="106"/>
                  </a:cubicBezTo>
                  <a:cubicBezTo>
                    <a:pt x="963" y="38"/>
                    <a:pt x="835" y="0"/>
                    <a:pt x="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97"/>
            <p:cNvSpPr/>
            <p:nvPr/>
          </p:nvSpPr>
          <p:spPr>
            <a:xfrm>
              <a:off x="4341656" y="1895718"/>
              <a:ext cx="340758" cy="473679"/>
            </a:xfrm>
            <a:custGeom>
              <a:avLst/>
              <a:gdLst/>
              <a:ahLst/>
              <a:cxnLst/>
              <a:rect l="l" t="t" r="r" b="b"/>
              <a:pathLst>
                <a:path w="28069" h="39018" extrusionOk="0">
                  <a:moveTo>
                    <a:pt x="22990" y="0"/>
                  </a:moveTo>
                  <a:cubicBezTo>
                    <a:pt x="22969" y="0"/>
                    <a:pt x="22947" y="1"/>
                    <a:pt x="22926" y="1"/>
                  </a:cubicBezTo>
                  <a:cubicBezTo>
                    <a:pt x="19195" y="84"/>
                    <a:pt x="20789" y="3796"/>
                    <a:pt x="20373" y="9357"/>
                  </a:cubicBezTo>
                  <a:cubicBezTo>
                    <a:pt x="20143" y="12427"/>
                    <a:pt x="19026" y="14956"/>
                    <a:pt x="17904" y="16602"/>
                  </a:cubicBezTo>
                  <a:cubicBezTo>
                    <a:pt x="17904" y="16606"/>
                    <a:pt x="17904" y="16606"/>
                    <a:pt x="17897" y="16613"/>
                  </a:cubicBezTo>
                  <a:cubicBezTo>
                    <a:pt x="16990" y="17946"/>
                    <a:pt x="16084" y="18702"/>
                    <a:pt x="15647" y="18702"/>
                  </a:cubicBezTo>
                  <a:cubicBezTo>
                    <a:pt x="14673" y="18697"/>
                    <a:pt x="15167" y="16648"/>
                    <a:pt x="14884" y="14503"/>
                  </a:cubicBezTo>
                  <a:cubicBezTo>
                    <a:pt x="14635" y="12590"/>
                    <a:pt x="12856" y="5953"/>
                    <a:pt x="9951" y="5953"/>
                  </a:cubicBezTo>
                  <a:cubicBezTo>
                    <a:pt x="9593" y="5953"/>
                    <a:pt x="9219" y="6054"/>
                    <a:pt x="8828" y="6276"/>
                  </a:cubicBezTo>
                  <a:cubicBezTo>
                    <a:pt x="5263" y="8311"/>
                    <a:pt x="10376" y="19166"/>
                    <a:pt x="11044" y="21511"/>
                  </a:cubicBezTo>
                  <a:cubicBezTo>
                    <a:pt x="11573" y="23353"/>
                    <a:pt x="10482" y="25422"/>
                    <a:pt x="9492" y="26033"/>
                  </a:cubicBezTo>
                  <a:lnTo>
                    <a:pt x="9485" y="26033"/>
                  </a:lnTo>
                  <a:cubicBezTo>
                    <a:pt x="9298" y="26154"/>
                    <a:pt x="9115" y="26218"/>
                    <a:pt x="8948" y="26218"/>
                  </a:cubicBezTo>
                  <a:cubicBezTo>
                    <a:pt x="8874" y="26218"/>
                    <a:pt x="8804" y="26206"/>
                    <a:pt x="8737" y="26181"/>
                  </a:cubicBezTo>
                  <a:cubicBezTo>
                    <a:pt x="7821" y="25824"/>
                    <a:pt x="6725" y="20268"/>
                    <a:pt x="4097" y="20268"/>
                  </a:cubicBezTo>
                  <a:cubicBezTo>
                    <a:pt x="3801" y="20268"/>
                    <a:pt x="3486" y="20339"/>
                    <a:pt x="3149" y="20495"/>
                  </a:cubicBezTo>
                  <a:cubicBezTo>
                    <a:pt x="2935" y="20593"/>
                    <a:pt x="2738" y="20703"/>
                    <a:pt x="2560" y="20819"/>
                  </a:cubicBezTo>
                  <a:cubicBezTo>
                    <a:pt x="1" y="22470"/>
                    <a:pt x="1314" y="25505"/>
                    <a:pt x="3338" y="27427"/>
                  </a:cubicBezTo>
                  <a:cubicBezTo>
                    <a:pt x="5498" y="29485"/>
                    <a:pt x="6129" y="29586"/>
                    <a:pt x="4430" y="32403"/>
                  </a:cubicBezTo>
                  <a:cubicBezTo>
                    <a:pt x="2731" y="35231"/>
                    <a:pt x="964" y="37104"/>
                    <a:pt x="3357" y="38644"/>
                  </a:cubicBezTo>
                  <a:cubicBezTo>
                    <a:pt x="3759" y="38903"/>
                    <a:pt x="4195" y="39017"/>
                    <a:pt x="4651" y="39017"/>
                  </a:cubicBezTo>
                  <a:cubicBezTo>
                    <a:pt x="7834" y="39017"/>
                    <a:pt x="12039" y="33444"/>
                    <a:pt x="13237" y="32252"/>
                  </a:cubicBezTo>
                  <a:cubicBezTo>
                    <a:pt x="14616" y="30893"/>
                    <a:pt x="16179" y="30508"/>
                    <a:pt x="19301" y="29647"/>
                  </a:cubicBezTo>
                  <a:cubicBezTo>
                    <a:pt x="22187" y="28849"/>
                    <a:pt x="22257" y="25878"/>
                    <a:pt x="20558" y="25878"/>
                  </a:cubicBezTo>
                  <a:cubicBezTo>
                    <a:pt x="20416" y="25878"/>
                    <a:pt x="20263" y="25899"/>
                    <a:pt x="20098" y="25943"/>
                  </a:cubicBezTo>
                  <a:cubicBezTo>
                    <a:pt x="18067" y="26490"/>
                    <a:pt x="16069" y="26943"/>
                    <a:pt x="15865" y="26988"/>
                  </a:cubicBezTo>
                  <a:cubicBezTo>
                    <a:pt x="16149" y="26891"/>
                    <a:pt x="20706" y="25162"/>
                    <a:pt x="24342" y="15915"/>
                  </a:cubicBezTo>
                  <a:cubicBezTo>
                    <a:pt x="28069" y="6425"/>
                    <a:pt x="26676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97"/>
            <p:cNvSpPr/>
            <p:nvPr/>
          </p:nvSpPr>
          <p:spPr>
            <a:xfrm>
              <a:off x="3806209" y="2055554"/>
              <a:ext cx="456889" cy="353820"/>
            </a:xfrm>
            <a:custGeom>
              <a:avLst/>
              <a:gdLst/>
              <a:ahLst/>
              <a:cxnLst/>
              <a:rect l="l" t="t" r="r" b="b"/>
              <a:pathLst>
                <a:path w="37635" h="29145" extrusionOk="0">
                  <a:moveTo>
                    <a:pt x="4701" y="0"/>
                  </a:moveTo>
                  <a:cubicBezTo>
                    <a:pt x="4341" y="0"/>
                    <a:pt x="3933" y="91"/>
                    <a:pt x="3459" y="284"/>
                  </a:cubicBezTo>
                  <a:cubicBezTo>
                    <a:pt x="1" y="1685"/>
                    <a:pt x="1235" y="8174"/>
                    <a:pt x="8458" y="15450"/>
                  </a:cubicBezTo>
                  <a:cubicBezTo>
                    <a:pt x="14876" y="21908"/>
                    <a:pt x="19500" y="22271"/>
                    <a:pt x="20458" y="22271"/>
                  </a:cubicBezTo>
                  <a:cubicBezTo>
                    <a:pt x="20579" y="22271"/>
                    <a:pt x="20641" y="22265"/>
                    <a:pt x="20641" y="22265"/>
                  </a:cubicBezTo>
                  <a:lnTo>
                    <a:pt x="20641" y="22265"/>
                  </a:lnTo>
                  <a:cubicBezTo>
                    <a:pt x="20641" y="22265"/>
                    <a:pt x="18527" y="22657"/>
                    <a:pt x="16326" y="22979"/>
                  </a:cubicBezTo>
                  <a:cubicBezTo>
                    <a:pt x="14267" y="23282"/>
                    <a:pt x="15172" y="26109"/>
                    <a:pt x="17933" y="26109"/>
                  </a:cubicBezTo>
                  <a:cubicBezTo>
                    <a:pt x="18123" y="26109"/>
                    <a:pt x="18321" y="26095"/>
                    <a:pt x="18527" y="26067"/>
                  </a:cubicBezTo>
                  <a:cubicBezTo>
                    <a:pt x="20317" y="25816"/>
                    <a:pt x="21603" y="25623"/>
                    <a:pt x="22703" y="25623"/>
                  </a:cubicBezTo>
                  <a:cubicBezTo>
                    <a:pt x="23575" y="25623"/>
                    <a:pt x="24330" y="25745"/>
                    <a:pt x="25127" y="26055"/>
                  </a:cubicBezTo>
                  <a:cubicBezTo>
                    <a:pt x="26460" y="26582"/>
                    <a:pt x="31024" y="29145"/>
                    <a:pt x="34165" y="29145"/>
                  </a:cubicBezTo>
                  <a:cubicBezTo>
                    <a:pt x="35260" y="29145"/>
                    <a:pt x="36182" y="28833"/>
                    <a:pt x="36733" y="28015"/>
                  </a:cubicBezTo>
                  <a:cubicBezTo>
                    <a:pt x="36963" y="27675"/>
                    <a:pt x="37107" y="27369"/>
                    <a:pt x="37178" y="27075"/>
                  </a:cubicBezTo>
                  <a:cubicBezTo>
                    <a:pt x="37635" y="25342"/>
                    <a:pt x="35566" y="24353"/>
                    <a:pt x="33271" y="22711"/>
                  </a:cubicBezTo>
                  <a:cubicBezTo>
                    <a:pt x="30598" y="20792"/>
                    <a:pt x="31133" y="20449"/>
                    <a:pt x="32308" y="17701"/>
                  </a:cubicBezTo>
                  <a:cubicBezTo>
                    <a:pt x="33475" y="14955"/>
                    <a:pt x="33403" y="11369"/>
                    <a:pt x="29733" y="11263"/>
                  </a:cubicBezTo>
                  <a:cubicBezTo>
                    <a:pt x="29708" y="11262"/>
                    <a:pt x="29683" y="11262"/>
                    <a:pt x="29658" y="11262"/>
                  </a:cubicBezTo>
                  <a:cubicBezTo>
                    <a:pt x="26974" y="11262"/>
                    <a:pt x="27177" y="15036"/>
                    <a:pt x="27117" y="17232"/>
                  </a:cubicBezTo>
                  <a:lnTo>
                    <a:pt x="27117" y="17236"/>
                  </a:lnTo>
                  <a:cubicBezTo>
                    <a:pt x="27094" y="17968"/>
                    <a:pt x="27049" y="18512"/>
                    <a:pt x="26857" y="18701"/>
                  </a:cubicBezTo>
                  <a:cubicBezTo>
                    <a:pt x="26729" y="18826"/>
                    <a:pt x="26546" y="18885"/>
                    <a:pt x="26327" y="18885"/>
                  </a:cubicBezTo>
                  <a:cubicBezTo>
                    <a:pt x="25205" y="18885"/>
                    <a:pt x="23146" y="17347"/>
                    <a:pt x="22884" y="15326"/>
                  </a:cubicBezTo>
                  <a:cubicBezTo>
                    <a:pt x="22571" y="12905"/>
                    <a:pt x="22967" y="915"/>
                    <a:pt x="18886" y="461"/>
                  </a:cubicBezTo>
                  <a:cubicBezTo>
                    <a:pt x="18779" y="450"/>
                    <a:pt x="18675" y="444"/>
                    <a:pt x="18574" y="444"/>
                  </a:cubicBezTo>
                  <a:cubicBezTo>
                    <a:pt x="18354" y="444"/>
                    <a:pt x="18151" y="472"/>
                    <a:pt x="17965" y="529"/>
                  </a:cubicBezTo>
                  <a:lnTo>
                    <a:pt x="17961" y="533"/>
                  </a:lnTo>
                  <a:cubicBezTo>
                    <a:pt x="15009" y="1378"/>
                    <a:pt x="16046" y="8503"/>
                    <a:pt x="16583" y="10410"/>
                  </a:cubicBezTo>
                  <a:cubicBezTo>
                    <a:pt x="16741" y="10957"/>
                    <a:pt x="16942" y="11475"/>
                    <a:pt x="17134" y="11947"/>
                  </a:cubicBezTo>
                  <a:cubicBezTo>
                    <a:pt x="17387" y="12520"/>
                    <a:pt x="17580" y="12996"/>
                    <a:pt x="17705" y="13347"/>
                  </a:cubicBezTo>
                  <a:cubicBezTo>
                    <a:pt x="17745" y="13453"/>
                    <a:pt x="17776" y="13551"/>
                    <a:pt x="17799" y="13646"/>
                  </a:cubicBezTo>
                  <a:cubicBezTo>
                    <a:pt x="17912" y="14099"/>
                    <a:pt x="17881" y="14423"/>
                    <a:pt x="17546" y="14566"/>
                  </a:cubicBezTo>
                  <a:cubicBezTo>
                    <a:pt x="17478" y="14596"/>
                    <a:pt x="17388" y="14612"/>
                    <a:pt x="17279" y="14612"/>
                  </a:cubicBezTo>
                  <a:cubicBezTo>
                    <a:pt x="15966" y="14612"/>
                    <a:pt x="11893" y="12418"/>
                    <a:pt x="9511" y="7861"/>
                  </a:cubicBezTo>
                  <a:cubicBezTo>
                    <a:pt x="7280" y="3596"/>
                    <a:pt x="6965" y="0"/>
                    <a:pt x="4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97"/>
            <p:cNvSpPr/>
            <p:nvPr/>
          </p:nvSpPr>
          <p:spPr>
            <a:xfrm>
              <a:off x="4490274" y="2262334"/>
              <a:ext cx="231692" cy="170652"/>
            </a:xfrm>
            <a:custGeom>
              <a:avLst/>
              <a:gdLst/>
              <a:ahLst/>
              <a:cxnLst/>
              <a:rect l="l" t="t" r="r" b="b"/>
              <a:pathLst>
                <a:path w="19085" h="14057" extrusionOk="0">
                  <a:moveTo>
                    <a:pt x="11521" y="0"/>
                  </a:moveTo>
                  <a:cubicBezTo>
                    <a:pt x="6103" y="0"/>
                    <a:pt x="0" y="9723"/>
                    <a:pt x="3696" y="12957"/>
                  </a:cubicBezTo>
                  <a:cubicBezTo>
                    <a:pt x="4571" y="13723"/>
                    <a:pt x="5586" y="14056"/>
                    <a:pt x="6649" y="14056"/>
                  </a:cubicBezTo>
                  <a:cubicBezTo>
                    <a:pt x="12206" y="14056"/>
                    <a:pt x="19085" y="4952"/>
                    <a:pt x="14293" y="1018"/>
                  </a:cubicBezTo>
                  <a:cubicBezTo>
                    <a:pt x="13430" y="309"/>
                    <a:pt x="12486" y="0"/>
                    <a:pt x="115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97"/>
            <p:cNvSpPr/>
            <p:nvPr/>
          </p:nvSpPr>
          <p:spPr>
            <a:xfrm>
              <a:off x="3890424" y="2405926"/>
              <a:ext cx="230065" cy="149103"/>
            </a:xfrm>
            <a:custGeom>
              <a:avLst/>
              <a:gdLst/>
              <a:ahLst/>
              <a:cxnLst/>
              <a:rect l="l" t="t" r="r" b="b"/>
              <a:pathLst>
                <a:path w="18951" h="12282" extrusionOk="0">
                  <a:moveTo>
                    <a:pt x="6886" y="0"/>
                  </a:moveTo>
                  <a:cubicBezTo>
                    <a:pt x="5244" y="0"/>
                    <a:pt x="3782" y="625"/>
                    <a:pt x="2850" y="2148"/>
                  </a:cubicBezTo>
                  <a:cubicBezTo>
                    <a:pt x="1" y="6805"/>
                    <a:pt x="7012" y="12281"/>
                    <a:pt x="12312" y="12281"/>
                  </a:cubicBezTo>
                  <a:cubicBezTo>
                    <a:pt x="14184" y="12281"/>
                    <a:pt x="15842" y="11599"/>
                    <a:pt x="16778" y="9956"/>
                  </a:cubicBezTo>
                  <a:cubicBezTo>
                    <a:pt x="18950" y="6143"/>
                    <a:pt x="12037" y="0"/>
                    <a:pt x="6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97"/>
            <p:cNvSpPr/>
            <p:nvPr/>
          </p:nvSpPr>
          <p:spPr>
            <a:xfrm>
              <a:off x="4551459" y="2309704"/>
              <a:ext cx="107609" cy="75608"/>
            </a:xfrm>
            <a:custGeom>
              <a:avLst/>
              <a:gdLst/>
              <a:ahLst/>
              <a:cxnLst/>
              <a:rect l="l" t="t" r="r" b="b"/>
              <a:pathLst>
                <a:path w="8864" h="6228" extrusionOk="0">
                  <a:moveTo>
                    <a:pt x="5737" y="1"/>
                  </a:moveTo>
                  <a:cubicBezTo>
                    <a:pt x="3600" y="1"/>
                    <a:pt x="1" y="4878"/>
                    <a:pt x="1951" y="6004"/>
                  </a:cubicBezTo>
                  <a:cubicBezTo>
                    <a:pt x="2217" y="6157"/>
                    <a:pt x="2524" y="6227"/>
                    <a:pt x="2853" y="6227"/>
                  </a:cubicBezTo>
                  <a:cubicBezTo>
                    <a:pt x="5260" y="6227"/>
                    <a:pt x="8863" y="2481"/>
                    <a:pt x="6512" y="295"/>
                  </a:cubicBezTo>
                  <a:cubicBezTo>
                    <a:pt x="6292" y="92"/>
                    <a:pt x="6028" y="1"/>
                    <a:pt x="5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97"/>
            <p:cNvSpPr/>
            <p:nvPr/>
          </p:nvSpPr>
          <p:spPr>
            <a:xfrm>
              <a:off x="3954232" y="2449108"/>
              <a:ext cx="113691" cy="67535"/>
            </a:xfrm>
            <a:custGeom>
              <a:avLst/>
              <a:gdLst/>
              <a:ahLst/>
              <a:cxnLst/>
              <a:rect l="l" t="t" r="r" b="b"/>
              <a:pathLst>
                <a:path w="9365" h="5563" extrusionOk="0">
                  <a:moveTo>
                    <a:pt x="2764" y="1"/>
                  </a:moveTo>
                  <a:cubicBezTo>
                    <a:pt x="2111" y="1"/>
                    <a:pt x="1563" y="194"/>
                    <a:pt x="1241" y="645"/>
                  </a:cubicBezTo>
                  <a:cubicBezTo>
                    <a:pt x="0" y="2383"/>
                    <a:pt x="3930" y="5562"/>
                    <a:pt x="6452" y="5562"/>
                  </a:cubicBezTo>
                  <a:cubicBezTo>
                    <a:pt x="7108" y="5562"/>
                    <a:pt x="7668" y="5347"/>
                    <a:pt x="8018" y="4836"/>
                  </a:cubicBezTo>
                  <a:cubicBezTo>
                    <a:pt x="9364" y="2872"/>
                    <a:pt x="5284" y="1"/>
                    <a:pt x="2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97"/>
            <p:cNvSpPr/>
            <p:nvPr/>
          </p:nvSpPr>
          <p:spPr>
            <a:xfrm>
              <a:off x="3961395" y="2340431"/>
              <a:ext cx="775503" cy="629678"/>
            </a:xfrm>
            <a:custGeom>
              <a:avLst/>
              <a:gdLst/>
              <a:ahLst/>
              <a:cxnLst/>
              <a:rect l="l" t="t" r="r" b="b"/>
              <a:pathLst>
                <a:path w="63880" h="51868" extrusionOk="0">
                  <a:moveTo>
                    <a:pt x="33752" y="1"/>
                  </a:moveTo>
                  <a:cubicBezTo>
                    <a:pt x="31883" y="1"/>
                    <a:pt x="29988" y="233"/>
                    <a:pt x="28091" y="728"/>
                  </a:cubicBezTo>
                  <a:cubicBezTo>
                    <a:pt x="25615" y="1374"/>
                    <a:pt x="23334" y="2307"/>
                    <a:pt x="21255" y="3469"/>
                  </a:cubicBezTo>
                  <a:cubicBezTo>
                    <a:pt x="21255" y="3469"/>
                    <a:pt x="21250" y="3469"/>
                    <a:pt x="21250" y="3477"/>
                  </a:cubicBezTo>
                  <a:cubicBezTo>
                    <a:pt x="19578" y="4410"/>
                    <a:pt x="18033" y="5485"/>
                    <a:pt x="16633" y="6689"/>
                  </a:cubicBezTo>
                  <a:cubicBezTo>
                    <a:pt x="0" y="20912"/>
                    <a:pt x="2283" y="51868"/>
                    <a:pt x="30382" y="51868"/>
                  </a:cubicBezTo>
                  <a:cubicBezTo>
                    <a:pt x="33224" y="51868"/>
                    <a:pt x="36331" y="51551"/>
                    <a:pt x="39709" y="50868"/>
                  </a:cubicBezTo>
                  <a:cubicBezTo>
                    <a:pt x="54188" y="47938"/>
                    <a:pt x="60754" y="40504"/>
                    <a:pt x="62030" y="32197"/>
                  </a:cubicBezTo>
                  <a:cubicBezTo>
                    <a:pt x="63880" y="20184"/>
                    <a:pt x="54698" y="6354"/>
                    <a:pt x="42446" y="1660"/>
                  </a:cubicBezTo>
                  <a:cubicBezTo>
                    <a:pt x="39673" y="596"/>
                    <a:pt x="36745" y="1"/>
                    <a:pt x="33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97"/>
            <p:cNvSpPr/>
            <p:nvPr/>
          </p:nvSpPr>
          <p:spPr>
            <a:xfrm>
              <a:off x="4163259" y="2340419"/>
              <a:ext cx="313394" cy="198161"/>
            </a:xfrm>
            <a:custGeom>
              <a:avLst/>
              <a:gdLst/>
              <a:ahLst/>
              <a:cxnLst/>
              <a:rect l="l" t="t" r="r" b="b"/>
              <a:pathLst>
                <a:path w="25815" h="16323" extrusionOk="0">
                  <a:moveTo>
                    <a:pt x="17133" y="1"/>
                  </a:moveTo>
                  <a:cubicBezTo>
                    <a:pt x="15262" y="1"/>
                    <a:pt x="13366" y="234"/>
                    <a:pt x="11468" y="729"/>
                  </a:cubicBezTo>
                  <a:cubicBezTo>
                    <a:pt x="6997" y="1900"/>
                    <a:pt x="3158" y="3995"/>
                    <a:pt x="1" y="6690"/>
                  </a:cubicBezTo>
                  <a:cubicBezTo>
                    <a:pt x="2832" y="7706"/>
                    <a:pt x="7563" y="10240"/>
                    <a:pt x="9938" y="16323"/>
                  </a:cubicBezTo>
                  <a:lnTo>
                    <a:pt x="20944" y="13876"/>
                  </a:lnTo>
                  <a:cubicBezTo>
                    <a:pt x="20944" y="13876"/>
                    <a:pt x="20510" y="6234"/>
                    <a:pt x="25815" y="1661"/>
                  </a:cubicBezTo>
                  <a:cubicBezTo>
                    <a:pt x="23048" y="596"/>
                    <a:pt x="20123" y="1"/>
                    <a:pt x="1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97"/>
            <p:cNvSpPr/>
            <p:nvPr/>
          </p:nvSpPr>
          <p:spPr>
            <a:xfrm>
              <a:off x="4254199" y="2456890"/>
              <a:ext cx="181881" cy="181930"/>
            </a:xfrm>
            <a:custGeom>
              <a:avLst/>
              <a:gdLst/>
              <a:ahLst/>
              <a:cxnLst/>
              <a:rect l="l" t="t" r="r" b="b"/>
              <a:pathLst>
                <a:path w="14982" h="14986" extrusionOk="0">
                  <a:moveTo>
                    <a:pt x="7492" y="1"/>
                  </a:moveTo>
                  <a:cubicBezTo>
                    <a:pt x="6147" y="1"/>
                    <a:pt x="4878" y="355"/>
                    <a:pt x="3791" y="982"/>
                  </a:cubicBezTo>
                  <a:cubicBezTo>
                    <a:pt x="3791" y="982"/>
                    <a:pt x="3784" y="982"/>
                    <a:pt x="3784" y="986"/>
                  </a:cubicBezTo>
                  <a:cubicBezTo>
                    <a:pt x="1522" y="2273"/>
                    <a:pt x="1" y="4708"/>
                    <a:pt x="1" y="7491"/>
                  </a:cubicBezTo>
                  <a:cubicBezTo>
                    <a:pt x="1" y="11629"/>
                    <a:pt x="3353" y="14985"/>
                    <a:pt x="7492" y="14985"/>
                  </a:cubicBezTo>
                  <a:cubicBezTo>
                    <a:pt x="11629" y="14985"/>
                    <a:pt x="14982" y="11629"/>
                    <a:pt x="14982" y="7491"/>
                  </a:cubicBezTo>
                  <a:cubicBezTo>
                    <a:pt x="14982" y="6585"/>
                    <a:pt x="14820" y="5713"/>
                    <a:pt x="14522" y="4912"/>
                  </a:cubicBezTo>
                  <a:cubicBezTo>
                    <a:pt x="14518" y="4905"/>
                    <a:pt x="14522" y="4905"/>
                    <a:pt x="14522" y="4905"/>
                  </a:cubicBezTo>
                  <a:cubicBezTo>
                    <a:pt x="13469" y="2043"/>
                    <a:pt x="10723" y="1"/>
                    <a:pt x="7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97"/>
            <p:cNvSpPr/>
            <p:nvPr/>
          </p:nvSpPr>
          <p:spPr>
            <a:xfrm>
              <a:off x="4338475" y="2485795"/>
              <a:ext cx="82771" cy="71711"/>
            </a:xfrm>
            <a:custGeom>
              <a:avLst/>
              <a:gdLst/>
              <a:ahLst/>
              <a:cxnLst/>
              <a:rect l="l" t="t" r="r" b="b"/>
              <a:pathLst>
                <a:path w="6818" h="5907" extrusionOk="0">
                  <a:moveTo>
                    <a:pt x="3066" y="0"/>
                  </a:moveTo>
                  <a:cubicBezTo>
                    <a:pt x="2678" y="0"/>
                    <a:pt x="2277" y="154"/>
                    <a:pt x="1886" y="511"/>
                  </a:cubicBezTo>
                  <a:cubicBezTo>
                    <a:pt x="0" y="2238"/>
                    <a:pt x="2043" y="5907"/>
                    <a:pt x="4035" y="5907"/>
                  </a:cubicBezTo>
                  <a:cubicBezTo>
                    <a:pt x="4361" y="5907"/>
                    <a:pt x="4685" y="5809"/>
                    <a:pt x="4990" y="5589"/>
                  </a:cubicBezTo>
                  <a:cubicBezTo>
                    <a:pt x="6818" y="4272"/>
                    <a:pt x="5111" y="0"/>
                    <a:pt x="3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97"/>
            <p:cNvSpPr/>
            <p:nvPr/>
          </p:nvSpPr>
          <p:spPr>
            <a:xfrm>
              <a:off x="4160697" y="2516558"/>
              <a:ext cx="42284" cy="62594"/>
            </a:xfrm>
            <a:custGeom>
              <a:avLst/>
              <a:gdLst/>
              <a:ahLst/>
              <a:cxnLst/>
              <a:rect l="l" t="t" r="r" b="b"/>
              <a:pathLst>
                <a:path w="3483" h="5156" extrusionOk="0">
                  <a:moveTo>
                    <a:pt x="1469" y="0"/>
                  </a:moveTo>
                  <a:cubicBezTo>
                    <a:pt x="1420" y="0"/>
                    <a:pt x="1371" y="4"/>
                    <a:pt x="1322" y="12"/>
                  </a:cubicBezTo>
                  <a:cubicBezTo>
                    <a:pt x="488" y="148"/>
                    <a:pt x="1" y="1410"/>
                    <a:pt x="231" y="2825"/>
                  </a:cubicBezTo>
                  <a:cubicBezTo>
                    <a:pt x="452" y="4158"/>
                    <a:pt x="1230" y="5156"/>
                    <a:pt x="2013" y="5156"/>
                  </a:cubicBezTo>
                  <a:cubicBezTo>
                    <a:pt x="2062" y="5156"/>
                    <a:pt x="2111" y="5152"/>
                    <a:pt x="2160" y="5144"/>
                  </a:cubicBezTo>
                  <a:cubicBezTo>
                    <a:pt x="2995" y="5008"/>
                    <a:pt x="3482" y="3746"/>
                    <a:pt x="3247" y="2330"/>
                  </a:cubicBezTo>
                  <a:cubicBezTo>
                    <a:pt x="3031" y="998"/>
                    <a:pt x="2253" y="0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97"/>
            <p:cNvSpPr/>
            <p:nvPr/>
          </p:nvSpPr>
          <p:spPr>
            <a:xfrm>
              <a:off x="4470316" y="2446061"/>
              <a:ext cx="42271" cy="62594"/>
            </a:xfrm>
            <a:custGeom>
              <a:avLst/>
              <a:gdLst/>
              <a:ahLst/>
              <a:cxnLst/>
              <a:rect l="l" t="t" r="r" b="b"/>
              <a:pathLst>
                <a:path w="3482" h="5156" extrusionOk="0">
                  <a:moveTo>
                    <a:pt x="1466" y="1"/>
                  </a:moveTo>
                  <a:cubicBezTo>
                    <a:pt x="1417" y="1"/>
                    <a:pt x="1367" y="5"/>
                    <a:pt x="1318" y="13"/>
                  </a:cubicBezTo>
                  <a:cubicBezTo>
                    <a:pt x="487" y="149"/>
                    <a:pt x="1" y="1409"/>
                    <a:pt x="231" y="2825"/>
                  </a:cubicBezTo>
                  <a:cubicBezTo>
                    <a:pt x="451" y="4157"/>
                    <a:pt x="1226" y="5155"/>
                    <a:pt x="2012" y="5155"/>
                  </a:cubicBezTo>
                  <a:cubicBezTo>
                    <a:pt x="2061" y="5155"/>
                    <a:pt x="2111" y="5151"/>
                    <a:pt x="2160" y="5143"/>
                  </a:cubicBezTo>
                  <a:cubicBezTo>
                    <a:pt x="2994" y="5007"/>
                    <a:pt x="3482" y="3747"/>
                    <a:pt x="3247" y="2331"/>
                  </a:cubicBezTo>
                  <a:cubicBezTo>
                    <a:pt x="3031" y="999"/>
                    <a:pt x="225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97"/>
            <p:cNvSpPr/>
            <p:nvPr/>
          </p:nvSpPr>
          <p:spPr>
            <a:xfrm>
              <a:off x="4521425" y="2541639"/>
              <a:ext cx="176297" cy="176333"/>
            </a:xfrm>
            <a:custGeom>
              <a:avLst/>
              <a:gdLst/>
              <a:ahLst/>
              <a:cxnLst/>
              <a:rect l="l" t="t" r="r" b="b"/>
              <a:pathLst>
                <a:path w="14522" h="14525" extrusionOk="0">
                  <a:moveTo>
                    <a:pt x="7260" y="1"/>
                  </a:moveTo>
                  <a:cubicBezTo>
                    <a:pt x="3251" y="1"/>
                    <a:pt x="1" y="3251"/>
                    <a:pt x="1" y="7260"/>
                  </a:cubicBezTo>
                  <a:cubicBezTo>
                    <a:pt x="1" y="11274"/>
                    <a:pt x="3251" y="14525"/>
                    <a:pt x="7260" y="14525"/>
                  </a:cubicBezTo>
                  <a:cubicBezTo>
                    <a:pt x="11270" y="14525"/>
                    <a:pt x="14521" y="11274"/>
                    <a:pt x="14521" y="7260"/>
                  </a:cubicBezTo>
                  <a:cubicBezTo>
                    <a:pt x="14521" y="3251"/>
                    <a:pt x="11270" y="1"/>
                    <a:pt x="7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97"/>
            <p:cNvSpPr/>
            <p:nvPr/>
          </p:nvSpPr>
          <p:spPr>
            <a:xfrm>
              <a:off x="4047115" y="2615620"/>
              <a:ext cx="176297" cy="176297"/>
            </a:xfrm>
            <a:custGeom>
              <a:avLst/>
              <a:gdLst/>
              <a:ahLst/>
              <a:cxnLst/>
              <a:rect l="l" t="t" r="r" b="b"/>
              <a:pathLst>
                <a:path w="14522" h="14522" extrusionOk="0">
                  <a:moveTo>
                    <a:pt x="7262" y="0"/>
                  </a:moveTo>
                  <a:cubicBezTo>
                    <a:pt x="3252" y="0"/>
                    <a:pt x="1" y="3251"/>
                    <a:pt x="1" y="7260"/>
                  </a:cubicBezTo>
                  <a:cubicBezTo>
                    <a:pt x="1" y="11270"/>
                    <a:pt x="3252" y="14521"/>
                    <a:pt x="7262" y="14521"/>
                  </a:cubicBezTo>
                  <a:cubicBezTo>
                    <a:pt x="11271" y="14521"/>
                    <a:pt x="14522" y="11270"/>
                    <a:pt x="14522" y="7260"/>
                  </a:cubicBezTo>
                  <a:cubicBezTo>
                    <a:pt x="14522" y="3251"/>
                    <a:pt x="11271" y="0"/>
                    <a:pt x="7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97"/>
            <p:cNvSpPr/>
            <p:nvPr/>
          </p:nvSpPr>
          <p:spPr>
            <a:xfrm>
              <a:off x="4319974" y="2642474"/>
              <a:ext cx="115512" cy="122881"/>
            </a:xfrm>
            <a:custGeom>
              <a:avLst/>
              <a:gdLst/>
              <a:ahLst/>
              <a:cxnLst/>
              <a:rect l="l" t="t" r="r" b="b"/>
              <a:pathLst>
                <a:path w="9515" h="10122" extrusionOk="0">
                  <a:moveTo>
                    <a:pt x="8692" y="0"/>
                  </a:moveTo>
                  <a:cubicBezTo>
                    <a:pt x="6166" y="1850"/>
                    <a:pt x="3112" y="2179"/>
                    <a:pt x="1379" y="2198"/>
                  </a:cubicBezTo>
                  <a:cubicBezTo>
                    <a:pt x="1311" y="2198"/>
                    <a:pt x="1245" y="2199"/>
                    <a:pt x="1182" y="2199"/>
                  </a:cubicBezTo>
                  <a:cubicBezTo>
                    <a:pt x="449" y="2199"/>
                    <a:pt x="1" y="2141"/>
                    <a:pt x="1" y="2141"/>
                  </a:cubicBezTo>
                  <a:lnTo>
                    <a:pt x="1" y="2141"/>
                  </a:lnTo>
                  <a:cubicBezTo>
                    <a:pt x="1" y="2141"/>
                    <a:pt x="110" y="6102"/>
                    <a:pt x="1922" y="8443"/>
                  </a:cubicBezTo>
                  <a:cubicBezTo>
                    <a:pt x="2668" y="9427"/>
                    <a:pt x="3716" y="10122"/>
                    <a:pt x="5180" y="10122"/>
                  </a:cubicBezTo>
                  <a:cubicBezTo>
                    <a:pt x="5362" y="10122"/>
                    <a:pt x="5549" y="10111"/>
                    <a:pt x="5744" y="10089"/>
                  </a:cubicBezTo>
                  <a:cubicBezTo>
                    <a:pt x="7952" y="9847"/>
                    <a:pt x="8866" y="8164"/>
                    <a:pt x="9161" y="6238"/>
                  </a:cubicBezTo>
                  <a:cubicBezTo>
                    <a:pt x="9183" y="6098"/>
                    <a:pt x="9201" y="5958"/>
                    <a:pt x="9220" y="5815"/>
                  </a:cubicBezTo>
                  <a:cubicBezTo>
                    <a:pt x="9515" y="3058"/>
                    <a:pt x="8692" y="0"/>
                    <a:pt x="8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97"/>
            <p:cNvSpPr/>
            <p:nvPr/>
          </p:nvSpPr>
          <p:spPr>
            <a:xfrm>
              <a:off x="4343258" y="2715666"/>
              <a:ext cx="87930" cy="49677"/>
            </a:xfrm>
            <a:custGeom>
              <a:avLst/>
              <a:gdLst/>
              <a:ahLst/>
              <a:cxnLst/>
              <a:rect l="l" t="t" r="r" b="b"/>
              <a:pathLst>
                <a:path w="7243" h="4092" extrusionOk="0">
                  <a:moveTo>
                    <a:pt x="5578" y="1"/>
                  </a:moveTo>
                  <a:cubicBezTo>
                    <a:pt x="3312" y="1"/>
                    <a:pt x="1402" y="1160"/>
                    <a:pt x="1" y="2417"/>
                  </a:cubicBezTo>
                  <a:cubicBezTo>
                    <a:pt x="755" y="3397"/>
                    <a:pt x="1803" y="4091"/>
                    <a:pt x="3269" y="4091"/>
                  </a:cubicBezTo>
                  <a:cubicBezTo>
                    <a:pt x="3447" y="4091"/>
                    <a:pt x="3631" y="4081"/>
                    <a:pt x="3822" y="4060"/>
                  </a:cubicBezTo>
                  <a:cubicBezTo>
                    <a:pt x="6037" y="3818"/>
                    <a:pt x="6948" y="2135"/>
                    <a:pt x="7243" y="209"/>
                  </a:cubicBezTo>
                  <a:cubicBezTo>
                    <a:pt x="6669" y="65"/>
                    <a:pt x="6114" y="1"/>
                    <a:pt x="5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97"/>
          <p:cNvGrpSpPr/>
          <p:nvPr/>
        </p:nvGrpSpPr>
        <p:grpSpPr>
          <a:xfrm>
            <a:off x="4228632" y="3364370"/>
            <a:ext cx="761700" cy="1074872"/>
            <a:chOff x="4228632" y="3364370"/>
            <a:chExt cx="761700" cy="1074872"/>
          </a:xfrm>
        </p:grpSpPr>
        <p:sp>
          <p:nvSpPr>
            <p:cNvPr id="1846" name="Google Shape;1846;p97"/>
            <p:cNvSpPr/>
            <p:nvPr/>
          </p:nvSpPr>
          <p:spPr>
            <a:xfrm>
              <a:off x="4269168" y="4024552"/>
              <a:ext cx="171817" cy="192601"/>
            </a:xfrm>
            <a:custGeom>
              <a:avLst/>
              <a:gdLst/>
              <a:ahLst/>
              <a:cxnLst/>
              <a:rect l="l" t="t" r="r" b="b"/>
              <a:pathLst>
                <a:path w="14153" h="15865" extrusionOk="0">
                  <a:moveTo>
                    <a:pt x="14153" y="0"/>
                  </a:moveTo>
                  <a:cubicBezTo>
                    <a:pt x="14153" y="0"/>
                    <a:pt x="8165" y="3077"/>
                    <a:pt x="4254" y="7287"/>
                  </a:cubicBezTo>
                  <a:cubicBezTo>
                    <a:pt x="3967" y="7593"/>
                    <a:pt x="3699" y="7903"/>
                    <a:pt x="3438" y="8212"/>
                  </a:cubicBezTo>
                  <a:cubicBezTo>
                    <a:pt x="1" y="12400"/>
                    <a:pt x="1898" y="15865"/>
                    <a:pt x="5034" y="15865"/>
                  </a:cubicBezTo>
                  <a:cubicBezTo>
                    <a:pt x="5401" y="15865"/>
                    <a:pt x="5785" y="15817"/>
                    <a:pt x="6179" y="15718"/>
                  </a:cubicBezTo>
                  <a:cubicBezTo>
                    <a:pt x="6681" y="15586"/>
                    <a:pt x="7169" y="15431"/>
                    <a:pt x="7632" y="15253"/>
                  </a:cubicBezTo>
                  <a:cubicBezTo>
                    <a:pt x="10683" y="14068"/>
                    <a:pt x="12945" y="11938"/>
                    <a:pt x="12945" y="11938"/>
                  </a:cubicBezTo>
                  <a:lnTo>
                    <a:pt x="14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97"/>
            <p:cNvSpPr/>
            <p:nvPr/>
          </p:nvSpPr>
          <p:spPr>
            <a:xfrm>
              <a:off x="4269168" y="4113016"/>
              <a:ext cx="95287" cy="104137"/>
            </a:xfrm>
            <a:custGeom>
              <a:avLst/>
              <a:gdLst/>
              <a:ahLst/>
              <a:cxnLst/>
              <a:rect l="l" t="t" r="r" b="b"/>
              <a:pathLst>
                <a:path w="7849" h="8578" extrusionOk="0">
                  <a:moveTo>
                    <a:pt x="4254" y="0"/>
                  </a:moveTo>
                  <a:cubicBezTo>
                    <a:pt x="3967" y="306"/>
                    <a:pt x="3699" y="616"/>
                    <a:pt x="3438" y="925"/>
                  </a:cubicBezTo>
                  <a:cubicBezTo>
                    <a:pt x="1" y="5113"/>
                    <a:pt x="1898" y="8578"/>
                    <a:pt x="5034" y="8578"/>
                  </a:cubicBezTo>
                  <a:cubicBezTo>
                    <a:pt x="5401" y="8578"/>
                    <a:pt x="5785" y="8530"/>
                    <a:pt x="6179" y="8431"/>
                  </a:cubicBezTo>
                  <a:cubicBezTo>
                    <a:pt x="6681" y="8299"/>
                    <a:pt x="7169" y="8144"/>
                    <a:pt x="7632" y="7966"/>
                  </a:cubicBezTo>
                  <a:cubicBezTo>
                    <a:pt x="6976" y="6418"/>
                    <a:pt x="7848" y="5886"/>
                    <a:pt x="7270" y="4833"/>
                  </a:cubicBezTo>
                  <a:cubicBezTo>
                    <a:pt x="6621" y="3639"/>
                    <a:pt x="5590" y="4387"/>
                    <a:pt x="5005" y="3869"/>
                  </a:cubicBezTo>
                  <a:cubicBezTo>
                    <a:pt x="4401" y="3353"/>
                    <a:pt x="5304" y="2374"/>
                    <a:pt x="4949" y="891"/>
                  </a:cubicBezTo>
                  <a:cubicBezTo>
                    <a:pt x="4839" y="457"/>
                    <a:pt x="4574" y="166"/>
                    <a:pt x="4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97"/>
            <p:cNvSpPr/>
            <p:nvPr/>
          </p:nvSpPr>
          <p:spPr>
            <a:xfrm>
              <a:off x="4783600" y="4034301"/>
              <a:ext cx="178422" cy="188121"/>
            </a:xfrm>
            <a:custGeom>
              <a:avLst/>
              <a:gdLst/>
              <a:ahLst/>
              <a:cxnLst/>
              <a:rect l="l" t="t" r="r" b="b"/>
              <a:pathLst>
                <a:path w="14697" h="15496" extrusionOk="0">
                  <a:moveTo>
                    <a:pt x="0" y="1"/>
                  </a:moveTo>
                  <a:lnTo>
                    <a:pt x="1680" y="11883"/>
                  </a:lnTo>
                  <a:cubicBezTo>
                    <a:pt x="1680" y="11883"/>
                    <a:pt x="4022" y="13922"/>
                    <a:pt x="7121" y="14987"/>
                  </a:cubicBezTo>
                  <a:cubicBezTo>
                    <a:pt x="7589" y="15145"/>
                    <a:pt x="8084" y="15281"/>
                    <a:pt x="8590" y="15391"/>
                  </a:cubicBezTo>
                  <a:cubicBezTo>
                    <a:pt x="8927" y="15462"/>
                    <a:pt x="9256" y="15496"/>
                    <a:pt x="9572" y="15496"/>
                  </a:cubicBezTo>
                  <a:cubicBezTo>
                    <a:pt x="12809" y="15496"/>
                    <a:pt x="14696" y="11908"/>
                    <a:pt x="11032" y="7786"/>
                  </a:cubicBezTo>
                  <a:cubicBezTo>
                    <a:pt x="10761" y="7485"/>
                    <a:pt x="10478" y="7186"/>
                    <a:pt x="10179" y="6892"/>
                  </a:cubicBezTo>
                  <a:cubicBezTo>
                    <a:pt x="6106" y="284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97"/>
            <p:cNvSpPr/>
            <p:nvPr/>
          </p:nvSpPr>
          <p:spPr>
            <a:xfrm>
              <a:off x="4866419" y="4117970"/>
              <a:ext cx="95603" cy="104453"/>
            </a:xfrm>
            <a:custGeom>
              <a:avLst/>
              <a:gdLst/>
              <a:ahLst/>
              <a:cxnLst/>
              <a:rect l="l" t="t" r="r" b="b"/>
              <a:pathLst>
                <a:path w="7875" h="8604" extrusionOk="0">
                  <a:moveTo>
                    <a:pt x="3357" y="0"/>
                  </a:moveTo>
                  <a:cubicBezTo>
                    <a:pt x="3044" y="177"/>
                    <a:pt x="2791" y="479"/>
                    <a:pt x="2696" y="921"/>
                  </a:cubicBezTo>
                  <a:cubicBezTo>
                    <a:pt x="2402" y="2416"/>
                    <a:pt x="3342" y="3356"/>
                    <a:pt x="2761" y="3896"/>
                  </a:cubicBezTo>
                  <a:cubicBezTo>
                    <a:pt x="2194" y="4436"/>
                    <a:pt x="1137" y="3730"/>
                    <a:pt x="537" y="4949"/>
                  </a:cubicBezTo>
                  <a:cubicBezTo>
                    <a:pt x="1" y="6026"/>
                    <a:pt x="892" y="6520"/>
                    <a:pt x="299" y="8095"/>
                  </a:cubicBezTo>
                  <a:cubicBezTo>
                    <a:pt x="767" y="8253"/>
                    <a:pt x="1262" y="8389"/>
                    <a:pt x="1768" y="8499"/>
                  </a:cubicBezTo>
                  <a:cubicBezTo>
                    <a:pt x="2105" y="8570"/>
                    <a:pt x="2434" y="8604"/>
                    <a:pt x="2750" y="8604"/>
                  </a:cubicBezTo>
                  <a:cubicBezTo>
                    <a:pt x="5987" y="8604"/>
                    <a:pt x="7874" y="5016"/>
                    <a:pt x="4210" y="894"/>
                  </a:cubicBezTo>
                  <a:cubicBezTo>
                    <a:pt x="3939" y="593"/>
                    <a:pt x="3656" y="294"/>
                    <a:pt x="3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97"/>
            <p:cNvSpPr/>
            <p:nvPr/>
          </p:nvSpPr>
          <p:spPr>
            <a:xfrm>
              <a:off x="4228632" y="3371615"/>
              <a:ext cx="761700" cy="1067628"/>
            </a:xfrm>
            <a:custGeom>
              <a:avLst/>
              <a:gdLst/>
              <a:ahLst/>
              <a:cxnLst/>
              <a:rect l="l" t="t" r="r" b="b"/>
              <a:pathLst>
                <a:path w="62743" h="87943" extrusionOk="0">
                  <a:moveTo>
                    <a:pt x="30679" y="0"/>
                  </a:moveTo>
                  <a:cubicBezTo>
                    <a:pt x="21090" y="0"/>
                    <a:pt x="11794" y="4552"/>
                    <a:pt x="6064" y="12177"/>
                  </a:cubicBezTo>
                  <a:cubicBezTo>
                    <a:pt x="5339" y="13137"/>
                    <a:pt x="4670" y="14148"/>
                    <a:pt x="4067" y="15205"/>
                  </a:cubicBezTo>
                  <a:cubicBezTo>
                    <a:pt x="1424" y="19830"/>
                    <a:pt x="0" y="25335"/>
                    <a:pt x="336" y="31474"/>
                  </a:cubicBezTo>
                  <a:cubicBezTo>
                    <a:pt x="1269" y="48906"/>
                    <a:pt x="12195" y="53293"/>
                    <a:pt x="15219" y="54169"/>
                  </a:cubicBezTo>
                  <a:cubicBezTo>
                    <a:pt x="15653" y="54293"/>
                    <a:pt x="15903" y="54743"/>
                    <a:pt x="15819" y="55192"/>
                  </a:cubicBezTo>
                  <a:cubicBezTo>
                    <a:pt x="13902" y="64771"/>
                    <a:pt x="14601" y="76622"/>
                    <a:pt x="16352" y="81010"/>
                  </a:cubicBezTo>
                  <a:cubicBezTo>
                    <a:pt x="16831" y="82225"/>
                    <a:pt x="17387" y="83263"/>
                    <a:pt x="17990" y="84140"/>
                  </a:cubicBezTo>
                  <a:cubicBezTo>
                    <a:pt x="19119" y="85774"/>
                    <a:pt x="20407" y="86846"/>
                    <a:pt x="21634" y="87443"/>
                  </a:cubicBezTo>
                  <a:cubicBezTo>
                    <a:pt x="22345" y="87788"/>
                    <a:pt x="23070" y="87943"/>
                    <a:pt x="23778" y="87943"/>
                  </a:cubicBezTo>
                  <a:cubicBezTo>
                    <a:pt x="26644" y="87943"/>
                    <a:pt x="29239" y="85413"/>
                    <a:pt x="29582" y="82742"/>
                  </a:cubicBezTo>
                  <a:cubicBezTo>
                    <a:pt x="29669" y="82101"/>
                    <a:pt x="29751" y="81527"/>
                    <a:pt x="29846" y="81021"/>
                  </a:cubicBezTo>
                  <a:cubicBezTo>
                    <a:pt x="30219" y="78910"/>
                    <a:pt x="30711" y="77925"/>
                    <a:pt x="31575" y="77567"/>
                  </a:cubicBezTo>
                  <a:cubicBezTo>
                    <a:pt x="31718" y="77502"/>
                    <a:pt x="31877" y="77468"/>
                    <a:pt x="32032" y="77453"/>
                  </a:cubicBezTo>
                  <a:lnTo>
                    <a:pt x="32039" y="77453"/>
                  </a:lnTo>
                  <a:cubicBezTo>
                    <a:pt x="32110" y="77444"/>
                    <a:pt x="32181" y="77440"/>
                    <a:pt x="32252" y="77440"/>
                  </a:cubicBezTo>
                  <a:cubicBezTo>
                    <a:pt x="33202" y="77440"/>
                    <a:pt x="34190" y="78249"/>
                    <a:pt x="34177" y="80250"/>
                  </a:cubicBezTo>
                  <a:cubicBezTo>
                    <a:pt x="34165" y="80583"/>
                    <a:pt x="34184" y="80965"/>
                    <a:pt x="34236" y="81376"/>
                  </a:cubicBezTo>
                  <a:cubicBezTo>
                    <a:pt x="34399" y="82746"/>
                    <a:pt x="34856" y="84445"/>
                    <a:pt x="35705" y="85759"/>
                  </a:cubicBezTo>
                  <a:cubicBezTo>
                    <a:pt x="36490" y="86959"/>
                    <a:pt x="37598" y="87840"/>
                    <a:pt x="39113" y="87840"/>
                  </a:cubicBezTo>
                  <a:cubicBezTo>
                    <a:pt x="39194" y="87840"/>
                    <a:pt x="39277" y="87837"/>
                    <a:pt x="39361" y="87832"/>
                  </a:cubicBezTo>
                  <a:cubicBezTo>
                    <a:pt x="42705" y="87621"/>
                    <a:pt x="45144" y="85854"/>
                    <a:pt x="46919" y="79194"/>
                  </a:cubicBezTo>
                  <a:cubicBezTo>
                    <a:pt x="47180" y="78185"/>
                    <a:pt x="47429" y="71891"/>
                    <a:pt x="47670" y="70657"/>
                  </a:cubicBezTo>
                  <a:cubicBezTo>
                    <a:pt x="49097" y="63234"/>
                    <a:pt x="47579" y="57507"/>
                    <a:pt x="46854" y="55389"/>
                  </a:cubicBezTo>
                  <a:cubicBezTo>
                    <a:pt x="46704" y="54920"/>
                    <a:pt x="46964" y="54403"/>
                    <a:pt x="47443" y="54275"/>
                  </a:cubicBezTo>
                  <a:cubicBezTo>
                    <a:pt x="50717" y="53342"/>
                    <a:pt x="61692" y="48997"/>
                    <a:pt x="62432" y="32610"/>
                  </a:cubicBezTo>
                  <a:cubicBezTo>
                    <a:pt x="62742" y="25947"/>
                    <a:pt x="61202" y="19241"/>
                    <a:pt x="57664" y="13650"/>
                  </a:cubicBezTo>
                  <a:cubicBezTo>
                    <a:pt x="57128" y="12792"/>
                    <a:pt x="56539" y="11970"/>
                    <a:pt x="55908" y="11173"/>
                  </a:cubicBezTo>
                  <a:cubicBezTo>
                    <a:pt x="51144" y="5185"/>
                    <a:pt x="43714" y="899"/>
                    <a:pt x="33368" y="115"/>
                  </a:cubicBezTo>
                  <a:cubicBezTo>
                    <a:pt x="32957" y="80"/>
                    <a:pt x="32546" y="58"/>
                    <a:pt x="32122" y="35"/>
                  </a:cubicBezTo>
                  <a:cubicBezTo>
                    <a:pt x="31641" y="12"/>
                    <a:pt x="31159" y="0"/>
                    <a:pt x="30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97"/>
            <p:cNvSpPr/>
            <p:nvPr/>
          </p:nvSpPr>
          <p:spPr>
            <a:xfrm>
              <a:off x="4286164" y="3364370"/>
              <a:ext cx="634218" cy="202908"/>
            </a:xfrm>
            <a:custGeom>
              <a:avLst/>
              <a:gdLst/>
              <a:ahLst/>
              <a:cxnLst/>
              <a:rect l="l" t="t" r="r" b="b"/>
              <a:pathLst>
                <a:path w="52242" h="16714" extrusionOk="0">
                  <a:moveTo>
                    <a:pt x="25940" y="0"/>
                  </a:moveTo>
                  <a:cubicBezTo>
                    <a:pt x="16351" y="0"/>
                    <a:pt x="7055" y="4552"/>
                    <a:pt x="1325" y="12177"/>
                  </a:cubicBezTo>
                  <a:cubicBezTo>
                    <a:pt x="1" y="14751"/>
                    <a:pt x="1114" y="16714"/>
                    <a:pt x="3229" y="16714"/>
                  </a:cubicBezTo>
                  <a:cubicBezTo>
                    <a:pt x="4571" y="16714"/>
                    <a:pt x="6316" y="15923"/>
                    <a:pt x="8098" y="13998"/>
                  </a:cubicBezTo>
                  <a:cubicBezTo>
                    <a:pt x="10905" y="10962"/>
                    <a:pt x="12560" y="9251"/>
                    <a:pt x="13675" y="9251"/>
                  </a:cubicBezTo>
                  <a:cubicBezTo>
                    <a:pt x="14392" y="9251"/>
                    <a:pt x="14886" y="9959"/>
                    <a:pt x="15321" y="11478"/>
                  </a:cubicBezTo>
                  <a:cubicBezTo>
                    <a:pt x="16147" y="14344"/>
                    <a:pt x="17195" y="16084"/>
                    <a:pt x="18956" y="16084"/>
                  </a:cubicBezTo>
                  <a:cubicBezTo>
                    <a:pt x="19585" y="16084"/>
                    <a:pt x="20305" y="15862"/>
                    <a:pt x="21138" y="15390"/>
                  </a:cubicBezTo>
                  <a:cubicBezTo>
                    <a:pt x="24304" y="13591"/>
                    <a:pt x="23387" y="8273"/>
                    <a:pt x="27191" y="8273"/>
                  </a:cubicBezTo>
                  <a:cubicBezTo>
                    <a:pt x="27193" y="8273"/>
                    <a:pt x="27196" y="8273"/>
                    <a:pt x="27199" y="8273"/>
                  </a:cubicBezTo>
                  <a:cubicBezTo>
                    <a:pt x="30881" y="8292"/>
                    <a:pt x="31467" y="16403"/>
                    <a:pt x="35127" y="16403"/>
                  </a:cubicBezTo>
                  <a:cubicBezTo>
                    <a:pt x="35265" y="16403"/>
                    <a:pt x="35407" y="16392"/>
                    <a:pt x="35554" y="16368"/>
                  </a:cubicBezTo>
                  <a:cubicBezTo>
                    <a:pt x="39609" y="15723"/>
                    <a:pt x="37770" y="9462"/>
                    <a:pt x="40141" y="9326"/>
                  </a:cubicBezTo>
                  <a:cubicBezTo>
                    <a:pt x="40162" y="9325"/>
                    <a:pt x="40182" y="9325"/>
                    <a:pt x="40203" y="9325"/>
                  </a:cubicBezTo>
                  <a:cubicBezTo>
                    <a:pt x="40517" y="9325"/>
                    <a:pt x="40846" y="9451"/>
                    <a:pt x="41179" y="9678"/>
                  </a:cubicBezTo>
                  <a:cubicBezTo>
                    <a:pt x="43288" y="11022"/>
                    <a:pt x="45846" y="15943"/>
                    <a:pt x="49363" y="15943"/>
                  </a:cubicBezTo>
                  <a:cubicBezTo>
                    <a:pt x="49479" y="15943"/>
                    <a:pt x="49597" y="15938"/>
                    <a:pt x="49716" y="15927"/>
                  </a:cubicBezTo>
                  <a:cubicBezTo>
                    <a:pt x="51940" y="15723"/>
                    <a:pt x="52241" y="13766"/>
                    <a:pt x="51169" y="11173"/>
                  </a:cubicBezTo>
                  <a:cubicBezTo>
                    <a:pt x="51014" y="10980"/>
                    <a:pt x="50856" y="10788"/>
                    <a:pt x="50694" y="10595"/>
                  </a:cubicBezTo>
                  <a:cubicBezTo>
                    <a:pt x="50539" y="10403"/>
                    <a:pt x="50373" y="10214"/>
                    <a:pt x="50207" y="10025"/>
                  </a:cubicBezTo>
                  <a:cubicBezTo>
                    <a:pt x="49904" y="9682"/>
                    <a:pt x="49584" y="9342"/>
                    <a:pt x="49256" y="9009"/>
                  </a:cubicBezTo>
                  <a:cubicBezTo>
                    <a:pt x="49089" y="8840"/>
                    <a:pt x="48911" y="8666"/>
                    <a:pt x="48742" y="8500"/>
                  </a:cubicBezTo>
                  <a:cubicBezTo>
                    <a:pt x="48639" y="8402"/>
                    <a:pt x="48542" y="8307"/>
                    <a:pt x="48440" y="8213"/>
                  </a:cubicBezTo>
                  <a:cubicBezTo>
                    <a:pt x="48319" y="8096"/>
                    <a:pt x="48198" y="7990"/>
                    <a:pt x="48078" y="7881"/>
                  </a:cubicBezTo>
                  <a:cubicBezTo>
                    <a:pt x="47749" y="7582"/>
                    <a:pt x="47416" y="7296"/>
                    <a:pt x="47073" y="7012"/>
                  </a:cubicBezTo>
                  <a:cubicBezTo>
                    <a:pt x="46884" y="6862"/>
                    <a:pt x="46703" y="6710"/>
                    <a:pt x="46510" y="6567"/>
                  </a:cubicBezTo>
                  <a:cubicBezTo>
                    <a:pt x="46321" y="6420"/>
                    <a:pt x="46133" y="6273"/>
                    <a:pt x="45940" y="6132"/>
                  </a:cubicBezTo>
                  <a:cubicBezTo>
                    <a:pt x="45926" y="6121"/>
                    <a:pt x="45910" y="6106"/>
                    <a:pt x="45895" y="6095"/>
                  </a:cubicBezTo>
                  <a:cubicBezTo>
                    <a:pt x="45706" y="5963"/>
                    <a:pt x="45513" y="5827"/>
                    <a:pt x="45321" y="5691"/>
                  </a:cubicBezTo>
                  <a:cubicBezTo>
                    <a:pt x="45309" y="5679"/>
                    <a:pt x="45295" y="5676"/>
                    <a:pt x="45283" y="5665"/>
                  </a:cubicBezTo>
                  <a:cubicBezTo>
                    <a:pt x="45083" y="5525"/>
                    <a:pt x="44879" y="5389"/>
                    <a:pt x="44671" y="5253"/>
                  </a:cubicBezTo>
                  <a:cubicBezTo>
                    <a:pt x="44034" y="4830"/>
                    <a:pt x="43373" y="4430"/>
                    <a:pt x="42686" y="4060"/>
                  </a:cubicBezTo>
                  <a:cubicBezTo>
                    <a:pt x="42455" y="3935"/>
                    <a:pt x="42225" y="3814"/>
                    <a:pt x="41991" y="3694"/>
                  </a:cubicBezTo>
                  <a:cubicBezTo>
                    <a:pt x="41784" y="3584"/>
                    <a:pt x="41568" y="3478"/>
                    <a:pt x="41357" y="3377"/>
                  </a:cubicBezTo>
                  <a:cubicBezTo>
                    <a:pt x="41289" y="3346"/>
                    <a:pt x="41214" y="3309"/>
                    <a:pt x="41146" y="3278"/>
                  </a:cubicBezTo>
                  <a:cubicBezTo>
                    <a:pt x="40949" y="3184"/>
                    <a:pt x="40752" y="3093"/>
                    <a:pt x="40552" y="3006"/>
                  </a:cubicBezTo>
                  <a:cubicBezTo>
                    <a:pt x="40308" y="2897"/>
                    <a:pt x="40062" y="2788"/>
                    <a:pt x="39809" y="2682"/>
                  </a:cubicBezTo>
                  <a:cubicBezTo>
                    <a:pt x="39555" y="2580"/>
                    <a:pt x="39306" y="2478"/>
                    <a:pt x="39050" y="2380"/>
                  </a:cubicBezTo>
                  <a:cubicBezTo>
                    <a:pt x="38797" y="2281"/>
                    <a:pt x="38536" y="2187"/>
                    <a:pt x="38276" y="2093"/>
                  </a:cubicBezTo>
                  <a:cubicBezTo>
                    <a:pt x="37702" y="1885"/>
                    <a:pt x="37113" y="1697"/>
                    <a:pt x="36513" y="1526"/>
                  </a:cubicBezTo>
                  <a:cubicBezTo>
                    <a:pt x="36293" y="1458"/>
                    <a:pt x="36071" y="1390"/>
                    <a:pt x="35848" y="1334"/>
                  </a:cubicBezTo>
                  <a:cubicBezTo>
                    <a:pt x="35289" y="1176"/>
                    <a:pt x="34727" y="1040"/>
                    <a:pt x="34149" y="911"/>
                  </a:cubicBezTo>
                  <a:cubicBezTo>
                    <a:pt x="32986" y="662"/>
                    <a:pt x="31782" y="451"/>
                    <a:pt x="30536" y="300"/>
                  </a:cubicBezTo>
                  <a:cubicBezTo>
                    <a:pt x="30222" y="265"/>
                    <a:pt x="29905" y="228"/>
                    <a:pt x="29593" y="197"/>
                  </a:cubicBezTo>
                  <a:cubicBezTo>
                    <a:pt x="29335" y="171"/>
                    <a:pt x="29086" y="148"/>
                    <a:pt x="28833" y="129"/>
                  </a:cubicBezTo>
                  <a:cubicBezTo>
                    <a:pt x="28769" y="122"/>
                    <a:pt x="28701" y="118"/>
                    <a:pt x="28637" y="115"/>
                  </a:cubicBezTo>
                  <a:lnTo>
                    <a:pt x="28629" y="115"/>
                  </a:lnTo>
                  <a:cubicBezTo>
                    <a:pt x="28218" y="80"/>
                    <a:pt x="27807" y="58"/>
                    <a:pt x="27383" y="35"/>
                  </a:cubicBezTo>
                  <a:cubicBezTo>
                    <a:pt x="26902" y="12"/>
                    <a:pt x="26420" y="0"/>
                    <a:pt x="25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97"/>
            <p:cNvSpPr/>
            <p:nvPr/>
          </p:nvSpPr>
          <p:spPr>
            <a:xfrm>
              <a:off x="4516059" y="3610821"/>
              <a:ext cx="187939" cy="176916"/>
            </a:xfrm>
            <a:custGeom>
              <a:avLst/>
              <a:gdLst/>
              <a:ahLst/>
              <a:cxnLst/>
              <a:rect l="l" t="t" r="r" b="b"/>
              <a:pathLst>
                <a:path w="15481" h="14573" extrusionOk="0">
                  <a:moveTo>
                    <a:pt x="7731" y="1"/>
                  </a:moveTo>
                  <a:cubicBezTo>
                    <a:pt x="4124" y="1"/>
                    <a:pt x="990" y="2680"/>
                    <a:pt x="514" y="6352"/>
                  </a:cubicBezTo>
                  <a:cubicBezTo>
                    <a:pt x="0" y="10343"/>
                    <a:pt x="2817" y="13994"/>
                    <a:pt x="6808" y="14511"/>
                  </a:cubicBezTo>
                  <a:cubicBezTo>
                    <a:pt x="7126" y="14552"/>
                    <a:pt x="7441" y="14572"/>
                    <a:pt x="7753" y="14572"/>
                  </a:cubicBezTo>
                  <a:cubicBezTo>
                    <a:pt x="11357" y="14572"/>
                    <a:pt x="14491" y="11894"/>
                    <a:pt x="14967" y="8221"/>
                  </a:cubicBezTo>
                  <a:cubicBezTo>
                    <a:pt x="15481" y="4230"/>
                    <a:pt x="12667" y="576"/>
                    <a:pt x="8677" y="62"/>
                  </a:cubicBezTo>
                  <a:cubicBezTo>
                    <a:pt x="8359" y="21"/>
                    <a:pt x="8043" y="1"/>
                    <a:pt x="7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97"/>
            <p:cNvSpPr/>
            <p:nvPr/>
          </p:nvSpPr>
          <p:spPr>
            <a:xfrm>
              <a:off x="4560382" y="3642300"/>
              <a:ext cx="68312" cy="47176"/>
            </a:xfrm>
            <a:custGeom>
              <a:avLst/>
              <a:gdLst/>
              <a:ahLst/>
              <a:cxnLst/>
              <a:rect l="l" t="t" r="r" b="b"/>
              <a:pathLst>
                <a:path w="5627" h="3886" extrusionOk="0">
                  <a:moveTo>
                    <a:pt x="3340" y="1"/>
                  </a:moveTo>
                  <a:cubicBezTo>
                    <a:pt x="1835" y="1"/>
                    <a:pt x="0" y="1854"/>
                    <a:pt x="291" y="3000"/>
                  </a:cubicBezTo>
                  <a:cubicBezTo>
                    <a:pt x="450" y="3626"/>
                    <a:pt x="999" y="3886"/>
                    <a:pt x="1665" y="3886"/>
                  </a:cubicBezTo>
                  <a:cubicBezTo>
                    <a:pt x="3294" y="3886"/>
                    <a:pt x="5626" y="2335"/>
                    <a:pt x="4694" y="792"/>
                  </a:cubicBezTo>
                  <a:cubicBezTo>
                    <a:pt x="4353" y="228"/>
                    <a:pt x="3867" y="1"/>
                    <a:pt x="3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97"/>
            <p:cNvSpPr/>
            <p:nvPr/>
          </p:nvSpPr>
          <p:spPr>
            <a:xfrm>
              <a:off x="4259796" y="3704153"/>
              <a:ext cx="187939" cy="176904"/>
            </a:xfrm>
            <a:custGeom>
              <a:avLst/>
              <a:gdLst/>
              <a:ahLst/>
              <a:cxnLst/>
              <a:rect l="l" t="t" r="r" b="b"/>
              <a:pathLst>
                <a:path w="15481" h="14572" extrusionOk="0">
                  <a:moveTo>
                    <a:pt x="7730" y="0"/>
                  </a:moveTo>
                  <a:cubicBezTo>
                    <a:pt x="4123" y="0"/>
                    <a:pt x="990" y="2678"/>
                    <a:pt x="518" y="6351"/>
                  </a:cubicBezTo>
                  <a:cubicBezTo>
                    <a:pt x="0" y="10342"/>
                    <a:pt x="2817" y="13997"/>
                    <a:pt x="6808" y="14510"/>
                  </a:cubicBezTo>
                  <a:cubicBezTo>
                    <a:pt x="7125" y="14551"/>
                    <a:pt x="7441" y="14571"/>
                    <a:pt x="7753" y="14571"/>
                  </a:cubicBezTo>
                  <a:cubicBezTo>
                    <a:pt x="11357" y="14571"/>
                    <a:pt x="14490" y="11893"/>
                    <a:pt x="14967" y="8220"/>
                  </a:cubicBezTo>
                  <a:cubicBezTo>
                    <a:pt x="15480" y="4230"/>
                    <a:pt x="12663" y="578"/>
                    <a:pt x="8676" y="62"/>
                  </a:cubicBezTo>
                  <a:cubicBezTo>
                    <a:pt x="8358" y="20"/>
                    <a:pt x="8043" y="0"/>
                    <a:pt x="7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7"/>
            <p:cNvSpPr/>
            <p:nvPr/>
          </p:nvSpPr>
          <p:spPr>
            <a:xfrm>
              <a:off x="4775855" y="3715832"/>
              <a:ext cx="187976" cy="176916"/>
            </a:xfrm>
            <a:custGeom>
              <a:avLst/>
              <a:gdLst/>
              <a:ahLst/>
              <a:cxnLst/>
              <a:rect l="l" t="t" r="r" b="b"/>
              <a:pathLst>
                <a:path w="15484" h="14573" extrusionOk="0">
                  <a:moveTo>
                    <a:pt x="7731" y="1"/>
                  </a:moveTo>
                  <a:cubicBezTo>
                    <a:pt x="4124" y="1"/>
                    <a:pt x="990" y="2680"/>
                    <a:pt x="518" y="6352"/>
                  </a:cubicBezTo>
                  <a:cubicBezTo>
                    <a:pt x="0" y="10343"/>
                    <a:pt x="2817" y="13994"/>
                    <a:pt x="6807" y="14511"/>
                  </a:cubicBezTo>
                  <a:cubicBezTo>
                    <a:pt x="7125" y="14552"/>
                    <a:pt x="7441" y="14572"/>
                    <a:pt x="7753" y="14572"/>
                  </a:cubicBezTo>
                  <a:cubicBezTo>
                    <a:pt x="11360" y="14572"/>
                    <a:pt x="14491" y="11894"/>
                    <a:pt x="14967" y="8221"/>
                  </a:cubicBezTo>
                  <a:cubicBezTo>
                    <a:pt x="15483" y="4230"/>
                    <a:pt x="12667" y="579"/>
                    <a:pt x="8677" y="62"/>
                  </a:cubicBezTo>
                  <a:cubicBezTo>
                    <a:pt x="8359" y="21"/>
                    <a:pt x="8043" y="1"/>
                    <a:pt x="7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7"/>
            <p:cNvSpPr/>
            <p:nvPr/>
          </p:nvSpPr>
          <p:spPr>
            <a:xfrm>
              <a:off x="4389597" y="3600017"/>
              <a:ext cx="48827" cy="76069"/>
            </a:xfrm>
            <a:custGeom>
              <a:avLst/>
              <a:gdLst/>
              <a:ahLst/>
              <a:cxnLst/>
              <a:rect l="l" t="t" r="r" b="b"/>
              <a:pathLst>
                <a:path w="4022" h="6266" extrusionOk="0">
                  <a:moveTo>
                    <a:pt x="2058" y="0"/>
                  </a:moveTo>
                  <a:cubicBezTo>
                    <a:pt x="990" y="0"/>
                    <a:pt x="91" y="1371"/>
                    <a:pt x="46" y="3081"/>
                  </a:cubicBezTo>
                  <a:cubicBezTo>
                    <a:pt x="0" y="4811"/>
                    <a:pt x="843" y="6234"/>
                    <a:pt x="1931" y="6265"/>
                  </a:cubicBezTo>
                  <a:cubicBezTo>
                    <a:pt x="1941" y="6265"/>
                    <a:pt x="1951" y="6265"/>
                    <a:pt x="1961" y="6265"/>
                  </a:cubicBezTo>
                  <a:cubicBezTo>
                    <a:pt x="3030" y="6265"/>
                    <a:pt x="3932" y="4896"/>
                    <a:pt x="3977" y="3184"/>
                  </a:cubicBezTo>
                  <a:cubicBezTo>
                    <a:pt x="4022" y="1454"/>
                    <a:pt x="3180" y="31"/>
                    <a:pt x="2093" y="1"/>
                  </a:cubicBezTo>
                  <a:cubicBezTo>
                    <a:pt x="2081" y="0"/>
                    <a:pt x="2070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97"/>
            <p:cNvSpPr/>
            <p:nvPr/>
          </p:nvSpPr>
          <p:spPr>
            <a:xfrm>
              <a:off x="4786575" y="3598038"/>
              <a:ext cx="48827" cy="76069"/>
            </a:xfrm>
            <a:custGeom>
              <a:avLst/>
              <a:gdLst/>
              <a:ahLst/>
              <a:cxnLst/>
              <a:rect l="l" t="t" r="r" b="b"/>
              <a:pathLst>
                <a:path w="4022" h="6266" extrusionOk="0">
                  <a:moveTo>
                    <a:pt x="2062" y="1"/>
                  </a:moveTo>
                  <a:cubicBezTo>
                    <a:pt x="991" y="1"/>
                    <a:pt x="91" y="1370"/>
                    <a:pt x="46" y="3082"/>
                  </a:cubicBezTo>
                  <a:cubicBezTo>
                    <a:pt x="1" y="4811"/>
                    <a:pt x="843" y="6238"/>
                    <a:pt x="1930" y="6265"/>
                  </a:cubicBezTo>
                  <a:cubicBezTo>
                    <a:pt x="1942" y="6266"/>
                    <a:pt x="1953" y="6266"/>
                    <a:pt x="1965" y="6266"/>
                  </a:cubicBezTo>
                  <a:cubicBezTo>
                    <a:pt x="3033" y="6266"/>
                    <a:pt x="3931" y="4895"/>
                    <a:pt x="3976" y="3185"/>
                  </a:cubicBezTo>
                  <a:cubicBezTo>
                    <a:pt x="4021" y="1455"/>
                    <a:pt x="3180" y="31"/>
                    <a:pt x="2092" y="1"/>
                  </a:cubicBezTo>
                  <a:cubicBezTo>
                    <a:pt x="2082" y="1"/>
                    <a:pt x="2072" y="1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97"/>
            <p:cNvSpPr/>
            <p:nvPr/>
          </p:nvSpPr>
          <p:spPr>
            <a:xfrm>
              <a:off x="4667506" y="3733569"/>
              <a:ext cx="123755" cy="83171"/>
            </a:xfrm>
            <a:custGeom>
              <a:avLst/>
              <a:gdLst/>
              <a:ahLst/>
              <a:cxnLst/>
              <a:rect l="l" t="t" r="r" b="b"/>
              <a:pathLst>
                <a:path w="10194" h="6851" extrusionOk="0">
                  <a:moveTo>
                    <a:pt x="9196" y="0"/>
                  </a:moveTo>
                  <a:cubicBezTo>
                    <a:pt x="8872" y="0"/>
                    <a:pt x="8559" y="181"/>
                    <a:pt x="8408" y="493"/>
                  </a:cubicBezTo>
                  <a:cubicBezTo>
                    <a:pt x="6298" y="4864"/>
                    <a:pt x="1988" y="5102"/>
                    <a:pt x="1096" y="5102"/>
                  </a:cubicBezTo>
                  <a:cubicBezTo>
                    <a:pt x="1012" y="5102"/>
                    <a:pt x="958" y="5100"/>
                    <a:pt x="940" y="5099"/>
                  </a:cubicBezTo>
                  <a:cubicBezTo>
                    <a:pt x="928" y="5098"/>
                    <a:pt x="916" y="5098"/>
                    <a:pt x="905" y="5098"/>
                  </a:cubicBezTo>
                  <a:cubicBezTo>
                    <a:pt x="451" y="5098"/>
                    <a:pt x="48" y="5458"/>
                    <a:pt x="26" y="5925"/>
                  </a:cubicBezTo>
                  <a:cubicBezTo>
                    <a:pt x="0" y="6409"/>
                    <a:pt x="370" y="6821"/>
                    <a:pt x="854" y="6843"/>
                  </a:cubicBezTo>
                  <a:cubicBezTo>
                    <a:pt x="876" y="6847"/>
                    <a:pt x="955" y="6850"/>
                    <a:pt x="1076" y="6850"/>
                  </a:cubicBezTo>
                  <a:cubicBezTo>
                    <a:pt x="2235" y="6850"/>
                    <a:pt x="7427" y="6545"/>
                    <a:pt x="9983" y="1255"/>
                  </a:cubicBezTo>
                  <a:cubicBezTo>
                    <a:pt x="10194" y="821"/>
                    <a:pt x="10013" y="300"/>
                    <a:pt x="9579" y="89"/>
                  </a:cubicBezTo>
                  <a:cubicBezTo>
                    <a:pt x="9456" y="29"/>
                    <a:pt x="9325" y="0"/>
                    <a:pt x="9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97"/>
            <p:cNvSpPr/>
            <p:nvPr/>
          </p:nvSpPr>
          <p:spPr>
            <a:xfrm>
              <a:off x="4583897" y="4038999"/>
              <a:ext cx="63905" cy="60154"/>
            </a:xfrm>
            <a:custGeom>
              <a:avLst/>
              <a:gdLst/>
              <a:ahLst/>
              <a:cxnLst/>
              <a:rect l="l" t="t" r="r" b="b"/>
              <a:pathLst>
                <a:path w="5264" h="4955" extrusionOk="0">
                  <a:moveTo>
                    <a:pt x="2627" y="1"/>
                  </a:moveTo>
                  <a:cubicBezTo>
                    <a:pt x="1402" y="1"/>
                    <a:pt x="337" y="912"/>
                    <a:pt x="178" y="2159"/>
                  </a:cubicBezTo>
                  <a:cubicBezTo>
                    <a:pt x="0" y="3515"/>
                    <a:pt x="959" y="4756"/>
                    <a:pt x="2315" y="4934"/>
                  </a:cubicBezTo>
                  <a:cubicBezTo>
                    <a:pt x="2422" y="4948"/>
                    <a:pt x="2528" y="4954"/>
                    <a:pt x="2634" y="4954"/>
                  </a:cubicBezTo>
                  <a:cubicBezTo>
                    <a:pt x="3860" y="4954"/>
                    <a:pt x="4927" y="4045"/>
                    <a:pt x="5090" y="2793"/>
                  </a:cubicBezTo>
                  <a:cubicBezTo>
                    <a:pt x="5263" y="1438"/>
                    <a:pt x="4308" y="196"/>
                    <a:pt x="2949" y="22"/>
                  </a:cubicBezTo>
                  <a:cubicBezTo>
                    <a:pt x="2841" y="7"/>
                    <a:pt x="2733" y="1"/>
                    <a:pt x="26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97"/>
            <p:cNvSpPr/>
            <p:nvPr/>
          </p:nvSpPr>
          <p:spPr>
            <a:xfrm>
              <a:off x="4585633" y="4133837"/>
              <a:ext cx="63917" cy="60142"/>
            </a:xfrm>
            <a:custGeom>
              <a:avLst/>
              <a:gdLst/>
              <a:ahLst/>
              <a:cxnLst/>
              <a:rect l="l" t="t" r="r" b="b"/>
              <a:pathLst>
                <a:path w="5265" h="4954" extrusionOk="0">
                  <a:moveTo>
                    <a:pt x="2626" y="0"/>
                  </a:moveTo>
                  <a:cubicBezTo>
                    <a:pt x="1402" y="0"/>
                    <a:pt x="338" y="912"/>
                    <a:pt x="175" y="2159"/>
                  </a:cubicBezTo>
                  <a:cubicBezTo>
                    <a:pt x="1" y="3514"/>
                    <a:pt x="956" y="4756"/>
                    <a:pt x="2315" y="4934"/>
                  </a:cubicBezTo>
                  <a:cubicBezTo>
                    <a:pt x="2422" y="4947"/>
                    <a:pt x="2528" y="4954"/>
                    <a:pt x="2634" y="4954"/>
                  </a:cubicBezTo>
                  <a:cubicBezTo>
                    <a:pt x="3860" y="4954"/>
                    <a:pt x="4926" y="4045"/>
                    <a:pt x="5087" y="2793"/>
                  </a:cubicBezTo>
                  <a:cubicBezTo>
                    <a:pt x="5264" y="1438"/>
                    <a:pt x="4305" y="195"/>
                    <a:pt x="2949" y="21"/>
                  </a:cubicBezTo>
                  <a:cubicBezTo>
                    <a:pt x="2841" y="7"/>
                    <a:pt x="2733" y="0"/>
                    <a:pt x="2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97"/>
            <p:cNvSpPr/>
            <p:nvPr/>
          </p:nvSpPr>
          <p:spPr>
            <a:xfrm>
              <a:off x="4427097" y="4346566"/>
              <a:ext cx="163817" cy="92677"/>
            </a:xfrm>
            <a:custGeom>
              <a:avLst/>
              <a:gdLst/>
              <a:ahLst/>
              <a:cxnLst/>
              <a:rect l="l" t="t" r="r" b="b"/>
              <a:pathLst>
                <a:path w="13494" h="7634" extrusionOk="0">
                  <a:moveTo>
                    <a:pt x="1650" y="1"/>
                  </a:moveTo>
                  <a:cubicBezTo>
                    <a:pt x="851" y="1"/>
                    <a:pt x="190" y="532"/>
                    <a:pt x="0" y="701"/>
                  </a:cubicBezTo>
                  <a:cubicBezTo>
                    <a:pt x="1367" y="4174"/>
                    <a:pt x="3395" y="6216"/>
                    <a:pt x="5286" y="7134"/>
                  </a:cubicBezTo>
                  <a:cubicBezTo>
                    <a:pt x="5997" y="7479"/>
                    <a:pt x="6721" y="7633"/>
                    <a:pt x="7429" y="7633"/>
                  </a:cubicBezTo>
                  <a:cubicBezTo>
                    <a:pt x="10296" y="7633"/>
                    <a:pt x="12892" y="5101"/>
                    <a:pt x="13237" y="2430"/>
                  </a:cubicBezTo>
                  <a:cubicBezTo>
                    <a:pt x="13321" y="1792"/>
                    <a:pt x="13403" y="1218"/>
                    <a:pt x="13494" y="712"/>
                  </a:cubicBezTo>
                  <a:cubicBezTo>
                    <a:pt x="13256" y="589"/>
                    <a:pt x="13024" y="538"/>
                    <a:pt x="12797" y="538"/>
                  </a:cubicBezTo>
                  <a:cubicBezTo>
                    <a:pt x="11694" y="538"/>
                    <a:pt x="10733" y="1744"/>
                    <a:pt x="10074" y="1744"/>
                  </a:cubicBezTo>
                  <a:cubicBezTo>
                    <a:pt x="9935" y="1744"/>
                    <a:pt x="9810" y="1691"/>
                    <a:pt x="9700" y="1562"/>
                  </a:cubicBezTo>
                  <a:cubicBezTo>
                    <a:pt x="9160" y="934"/>
                    <a:pt x="8280" y="532"/>
                    <a:pt x="7352" y="532"/>
                  </a:cubicBezTo>
                  <a:cubicBezTo>
                    <a:pt x="6794" y="532"/>
                    <a:pt x="6219" y="678"/>
                    <a:pt x="5690" y="1006"/>
                  </a:cubicBezTo>
                  <a:cubicBezTo>
                    <a:pt x="5208" y="1304"/>
                    <a:pt x="4865" y="1431"/>
                    <a:pt x="4566" y="1431"/>
                  </a:cubicBezTo>
                  <a:cubicBezTo>
                    <a:pt x="3994" y="1431"/>
                    <a:pt x="3588" y="963"/>
                    <a:pt x="2684" y="335"/>
                  </a:cubicBezTo>
                  <a:cubicBezTo>
                    <a:pt x="2332" y="91"/>
                    <a:pt x="1979" y="1"/>
                    <a:pt x="16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97"/>
            <p:cNvSpPr/>
            <p:nvPr/>
          </p:nvSpPr>
          <p:spPr>
            <a:xfrm>
              <a:off x="4644257" y="4332289"/>
              <a:ext cx="153972" cy="105715"/>
            </a:xfrm>
            <a:custGeom>
              <a:avLst/>
              <a:gdLst/>
              <a:ahLst/>
              <a:cxnLst/>
              <a:rect l="l" t="t" r="r" b="b"/>
              <a:pathLst>
                <a:path w="12683" h="8708" extrusionOk="0">
                  <a:moveTo>
                    <a:pt x="12187" y="0"/>
                  </a:moveTo>
                  <a:cubicBezTo>
                    <a:pt x="11799" y="0"/>
                    <a:pt x="11382" y="117"/>
                    <a:pt x="10987" y="457"/>
                  </a:cubicBezTo>
                  <a:cubicBezTo>
                    <a:pt x="10099" y="1230"/>
                    <a:pt x="9758" y="1758"/>
                    <a:pt x="9113" y="1758"/>
                  </a:cubicBezTo>
                  <a:cubicBezTo>
                    <a:pt x="8999" y="1758"/>
                    <a:pt x="8875" y="1741"/>
                    <a:pt x="8737" y="1706"/>
                  </a:cubicBezTo>
                  <a:cubicBezTo>
                    <a:pt x="8549" y="1658"/>
                    <a:pt x="8330" y="1574"/>
                    <a:pt x="8073" y="1457"/>
                  </a:cubicBezTo>
                  <a:cubicBezTo>
                    <a:pt x="7630" y="1245"/>
                    <a:pt x="7171" y="1150"/>
                    <a:pt x="6724" y="1150"/>
                  </a:cubicBezTo>
                  <a:cubicBezTo>
                    <a:pt x="5662" y="1150"/>
                    <a:pt x="4672" y="1685"/>
                    <a:pt x="4146" y="2450"/>
                  </a:cubicBezTo>
                  <a:cubicBezTo>
                    <a:pt x="4036" y="2611"/>
                    <a:pt x="3896" y="2674"/>
                    <a:pt x="3732" y="2674"/>
                  </a:cubicBezTo>
                  <a:cubicBezTo>
                    <a:pt x="3107" y="2674"/>
                    <a:pt x="2130" y="1759"/>
                    <a:pt x="1126" y="1759"/>
                  </a:cubicBezTo>
                  <a:cubicBezTo>
                    <a:pt x="749" y="1759"/>
                    <a:pt x="368" y="1888"/>
                    <a:pt x="0" y="2243"/>
                  </a:cubicBezTo>
                  <a:cubicBezTo>
                    <a:pt x="163" y="3613"/>
                    <a:pt x="620" y="5312"/>
                    <a:pt x="1469" y="6626"/>
                  </a:cubicBezTo>
                  <a:cubicBezTo>
                    <a:pt x="1495" y="6668"/>
                    <a:pt x="1530" y="6709"/>
                    <a:pt x="1556" y="6751"/>
                  </a:cubicBezTo>
                  <a:cubicBezTo>
                    <a:pt x="1598" y="6807"/>
                    <a:pt x="1640" y="6864"/>
                    <a:pt x="1681" y="6925"/>
                  </a:cubicBezTo>
                  <a:cubicBezTo>
                    <a:pt x="1900" y="7227"/>
                    <a:pt x="2138" y="7502"/>
                    <a:pt x="2410" y="7736"/>
                  </a:cubicBezTo>
                  <a:cubicBezTo>
                    <a:pt x="2474" y="7793"/>
                    <a:pt x="2546" y="7849"/>
                    <a:pt x="2614" y="7910"/>
                  </a:cubicBezTo>
                  <a:cubicBezTo>
                    <a:pt x="2682" y="7959"/>
                    <a:pt x="2753" y="8020"/>
                    <a:pt x="2825" y="8065"/>
                  </a:cubicBezTo>
                  <a:cubicBezTo>
                    <a:pt x="2900" y="8117"/>
                    <a:pt x="2972" y="8163"/>
                    <a:pt x="3051" y="8204"/>
                  </a:cubicBezTo>
                  <a:cubicBezTo>
                    <a:pt x="3278" y="8344"/>
                    <a:pt x="3520" y="8454"/>
                    <a:pt x="3776" y="8533"/>
                  </a:cubicBezTo>
                  <a:cubicBezTo>
                    <a:pt x="3916" y="8582"/>
                    <a:pt x="4063" y="8616"/>
                    <a:pt x="4207" y="8642"/>
                  </a:cubicBezTo>
                  <a:cubicBezTo>
                    <a:pt x="4248" y="8654"/>
                    <a:pt x="4290" y="8657"/>
                    <a:pt x="4332" y="8665"/>
                  </a:cubicBezTo>
                  <a:cubicBezTo>
                    <a:pt x="4506" y="8693"/>
                    <a:pt x="4686" y="8708"/>
                    <a:pt x="4871" y="8708"/>
                  </a:cubicBezTo>
                  <a:cubicBezTo>
                    <a:pt x="4954" y="8708"/>
                    <a:pt x="5039" y="8705"/>
                    <a:pt x="5125" y="8699"/>
                  </a:cubicBezTo>
                  <a:cubicBezTo>
                    <a:pt x="8469" y="8488"/>
                    <a:pt x="10908" y="6721"/>
                    <a:pt x="12683" y="61"/>
                  </a:cubicBezTo>
                  <a:cubicBezTo>
                    <a:pt x="12526" y="23"/>
                    <a:pt x="12360" y="0"/>
                    <a:pt x="12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97"/>
            <p:cNvSpPr/>
            <p:nvPr/>
          </p:nvSpPr>
          <p:spPr>
            <a:xfrm>
              <a:off x="4623632" y="3913908"/>
              <a:ext cx="95093" cy="132107"/>
            </a:xfrm>
            <a:custGeom>
              <a:avLst/>
              <a:gdLst/>
              <a:ahLst/>
              <a:cxnLst/>
              <a:rect l="l" t="t" r="r" b="b"/>
              <a:pathLst>
                <a:path w="7833" h="10882" extrusionOk="0">
                  <a:moveTo>
                    <a:pt x="5738" y="0"/>
                  </a:moveTo>
                  <a:cubicBezTo>
                    <a:pt x="5296" y="0"/>
                    <a:pt x="4809" y="166"/>
                    <a:pt x="4313" y="441"/>
                  </a:cubicBezTo>
                  <a:cubicBezTo>
                    <a:pt x="3154" y="1083"/>
                    <a:pt x="1941" y="2322"/>
                    <a:pt x="1126" y="3451"/>
                  </a:cubicBezTo>
                  <a:cubicBezTo>
                    <a:pt x="420" y="4428"/>
                    <a:pt x="0" y="5316"/>
                    <a:pt x="178" y="5655"/>
                  </a:cubicBezTo>
                  <a:cubicBezTo>
                    <a:pt x="2037" y="9227"/>
                    <a:pt x="3775" y="10882"/>
                    <a:pt x="5109" y="10882"/>
                  </a:cubicBezTo>
                  <a:cubicBezTo>
                    <a:pt x="6791" y="10882"/>
                    <a:pt x="7833" y="8254"/>
                    <a:pt x="7673" y="3526"/>
                  </a:cubicBezTo>
                  <a:cubicBezTo>
                    <a:pt x="7585" y="930"/>
                    <a:pt x="6787" y="0"/>
                    <a:pt x="5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97"/>
            <p:cNvSpPr/>
            <p:nvPr/>
          </p:nvSpPr>
          <p:spPr>
            <a:xfrm>
              <a:off x="4530360" y="3911917"/>
              <a:ext cx="98103" cy="132217"/>
            </a:xfrm>
            <a:custGeom>
              <a:avLst/>
              <a:gdLst/>
              <a:ahLst/>
              <a:cxnLst/>
              <a:rect l="l" t="t" r="r" b="b"/>
              <a:pathLst>
                <a:path w="8081" h="10891" extrusionOk="0">
                  <a:moveTo>
                    <a:pt x="2166" y="0"/>
                  </a:moveTo>
                  <a:cubicBezTo>
                    <a:pt x="1141" y="0"/>
                    <a:pt x="342" y="918"/>
                    <a:pt x="197" y="3472"/>
                  </a:cubicBezTo>
                  <a:cubicBezTo>
                    <a:pt x="0" y="6756"/>
                    <a:pt x="416" y="9040"/>
                    <a:pt x="1246" y="10139"/>
                  </a:cubicBezTo>
                  <a:cubicBezTo>
                    <a:pt x="1623" y="10635"/>
                    <a:pt x="2084" y="10890"/>
                    <a:pt x="2614" y="10890"/>
                  </a:cubicBezTo>
                  <a:cubicBezTo>
                    <a:pt x="3946" y="10890"/>
                    <a:pt x="5710" y="9275"/>
                    <a:pt x="7638" y="5786"/>
                  </a:cubicBezTo>
                  <a:cubicBezTo>
                    <a:pt x="8080" y="4978"/>
                    <a:pt x="5146" y="825"/>
                    <a:pt x="2821" y="107"/>
                  </a:cubicBezTo>
                  <a:cubicBezTo>
                    <a:pt x="2819" y="107"/>
                    <a:pt x="2818" y="104"/>
                    <a:pt x="2816" y="104"/>
                  </a:cubicBezTo>
                  <a:cubicBezTo>
                    <a:pt x="2815" y="104"/>
                    <a:pt x="2814" y="105"/>
                    <a:pt x="2813" y="107"/>
                  </a:cubicBezTo>
                  <a:cubicBezTo>
                    <a:pt x="2591" y="38"/>
                    <a:pt x="2374" y="0"/>
                    <a:pt x="2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97"/>
            <p:cNvSpPr/>
            <p:nvPr/>
          </p:nvSpPr>
          <p:spPr>
            <a:xfrm>
              <a:off x="4603127" y="3957224"/>
              <a:ext cx="41749" cy="45780"/>
            </a:xfrm>
            <a:custGeom>
              <a:avLst/>
              <a:gdLst/>
              <a:ahLst/>
              <a:cxnLst/>
              <a:rect l="l" t="t" r="r" b="b"/>
              <a:pathLst>
                <a:path w="3439" h="3771" extrusionOk="0">
                  <a:moveTo>
                    <a:pt x="1617" y="1"/>
                  </a:moveTo>
                  <a:cubicBezTo>
                    <a:pt x="1" y="1"/>
                    <a:pt x="290" y="3771"/>
                    <a:pt x="1628" y="3771"/>
                  </a:cubicBezTo>
                  <a:cubicBezTo>
                    <a:pt x="1669" y="3771"/>
                    <a:pt x="1711" y="3767"/>
                    <a:pt x="1754" y="3760"/>
                  </a:cubicBezTo>
                  <a:cubicBezTo>
                    <a:pt x="3219" y="3507"/>
                    <a:pt x="3438" y="120"/>
                    <a:pt x="1689" y="3"/>
                  </a:cubicBezTo>
                  <a:cubicBezTo>
                    <a:pt x="1665" y="2"/>
                    <a:pt x="1641" y="1"/>
                    <a:pt x="1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97"/>
          <p:cNvGrpSpPr/>
          <p:nvPr/>
        </p:nvGrpSpPr>
        <p:grpSpPr>
          <a:xfrm>
            <a:off x="5475647" y="1745452"/>
            <a:ext cx="831323" cy="954107"/>
            <a:chOff x="5181222" y="2018502"/>
            <a:chExt cx="831323" cy="954107"/>
          </a:xfrm>
        </p:grpSpPr>
        <p:sp>
          <p:nvSpPr>
            <p:cNvPr id="1867" name="Google Shape;1867;p97"/>
            <p:cNvSpPr/>
            <p:nvPr/>
          </p:nvSpPr>
          <p:spPr>
            <a:xfrm>
              <a:off x="5181258" y="2267433"/>
              <a:ext cx="790763" cy="705176"/>
            </a:xfrm>
            <a:custGeom>
              <a:avLst/>
              <a:gdLst/>
              <a:ahLst/>
              <a:cxnLst/>
              <a:rect l="l" t="t" r="r" b="b"/>
              <a:pathLst>
                <a:path w="65137" h="58087" extrusionOk="0">
                  <a:moveTo>
                    <a:pt x="8348" y="0"/>
                  </a:moveTo>
                  <a:cubicBezTo>
                    <a:pt x="6718" y="0"/>
                    <a:pt x="5320" y="1147"/>
                    <a:pt x="4985" y="2747"/>
                  </a:cubicBezTo>
                  <a:cubicBezTo>
                    <a:pt x="3932" y="7783"/>
                    <a:pt x="3097" y="13050"/>
                    <a:pt x="2437" y="18132"/>
                  </a:cubicBezTo>
                  <a:cubicBezTo>
                    <a:pt x="2165" y="20261"/>
                    <a:pt x="1916" y="22353"/>
                    <a:pt x="1696" y="24388"/>
                  </a:cubicBezTo>
                  <a:lnTo>
                    <a:pt x="1696" y="24392"/>
                  </a:lnTo>
                  <a:cubicBezTo>
                    <a:pt x="1519" y="26005"/>
                    <a:pt x="1360" y="27579"/>
                    <a:pt x="1217" y="29093"/>
                  </a:cubicBezTo>
                  <a:lnTo>
                    <a:pt x="1217" y="29104"/>
                  </a:lnTo>
                  <a:cubicBezTo>
                    <a:pt x="654" y="35157"/>
                    <a:pt x="330" y="40351"/>
                    <a:pt x="160" y="43749"/>
                  </a:cubicBezTo>
                  <a:cubicBezTo>
                    <a:pt x="121" y="44463"/>
                    <a:pt x="92" y="45093"/>
                    <a:pt x="69" y="45637"/>
                  </a:cubicBezTo>
                  <a:cubicBezTo>
                    <a:pt x="1" y="47076"/>
                    <a:pt x="835" y="48382"/>
                    <a:pt x="2153" y="48960"/>
                  </a:cubicBezTo>
                  <a:cubicBezTo>
                    <a:pt x="3278" y="49458"/>
                    <a:pt x="4430" y="49927"/>
                    <a:pt x="5600" y="50364"/>
                  </a:cubicBezTo>
                  <a:cubicBezTo>
                    <a:pt x="8526" y="51490"/>
                    <a:pt x="11539" y="52448"/>
                    <a:pt x="14574" y="53271"/>
                  </a:cubicBezTo>
                  <a:cubicBezTo>
                    <a:pt x="18059" y="54215"/>
                    <a:pt x="21574" y="54982"/>
                    <a:pt x="25003" y="55597"/>
                  </a:cubicBezTo>
                  <a:cubicBezTo>
                    <a:pt x="25226" y="55631"/>
                    <a:pt x="25444" y="55669"/>
                    <a:pt x="25671" y="55710"/>
                  </a:cubicBezTo>
                  <a:lnTo>
                    <a:pt x="25674" y="55710"/>
                  </a:lnTo>
                  <a:cubicBezTo>
                    <a:pt x="28356" y="56174"/>
                    <a:pt x="30975" y="56549"/>
                    <a:pt x="33498" y="56858"/>
                  </a:cubicBezTo>
                  <a:cubicBezTo>
                    <a:pt x="36291" y="57194"/>
                    <a:pt x="38968" y="57439"/>
                    <a:pt x="41449" y="57624"/>
                  </a:cubicBezTo>
                  <a:cubicBezTo>
                    <a:pt x="44748" y="57862"/>
                    <a:pt x="47709" y="57987"/>
                    <a:pt x="50190" y="58044"/>
                  </a:cubicBezTo>
                  <a:cubicBezTo>
                    <a:pt x="51580" y="58075"/>
                    <a:pt x="52819" y="58086"/>
                    <a:pt x="53877" y="58086"/>
                  </a:cubicBezTo>
                  <a:cubicBezTo>
                    <a:pt x="54471" y="58086"/>
                    <a:pt x="55008" y="58083"/>
                    <a:pt x="55482" y="58077"/>
                  </a:cubicBezTo>
                  <a:cubicBezTo>
                    <a:pt x="56623" y="58070"/>
                    <a:pt x="57650" y="57493"/>
                    <a:pt x="58272" y="56597"/>
                  </a:cubicBezTo>
                  <a:cubicBezTo>
                    <a:pt x="58476" y="56299"/>
                    <a:pt x="58650" y="55956"/>
                    <a:pt x="58753" y="55585"/>
                  </a:cubicBezTo>
                  <a:cubicBezTo>
                    <a:pt x="58948" y="54933"/>
                    <a:pt x="59130" y="54276"/>
                    <a:pt x="59311" y="53614"/>
                  </a:cubicBezTo>
                  <a:cubicBezTo>
                    <a:pt x="59900" y="51410"/>
                    <a:pt x="60436" y="49145"/>
                    <a:pt x="60912" y="46849"/>
                  </a:cubicBezTo>
                  <a:cubicBezTo>
                    <a:pt x="61648" y="43353"/>
                    <a:pt x="62252" y="39808"/>
                    <a:pt x="62758" y="36361"/>
                  </a:cubicBezTo>
                  <a:cubicBezTo>
                    <a:pt x="63136" y="33789"/>
                    <a:pt x="63456" y="31267"/>
                    <a:pt x="63725" y="28873"/>
                  </a:cubicBezTo>
                  <a:cubicBezTo>
                    <a:pt x="63804" y="28202"/>
                    <a:pt x="63876" y="27545"/>
                    <a:pt x="63951" y="26895"/>
                  </a:cubicBezTo>
                  <a:cubicBezTo>
                    <a:pt x="64615" y="20500"/>
                    <a:pt x="64929" y="15142"/>
                    <a:pt x="65065" y="12197"/>
                  </a:cubicBezTo>
                  <a:cubicBezTo>
                    <a:pt x="65136" y="10714"/>
                    <a:pt x="64246" y="9346"/>
                    <a:pt x="62860" y="8825"/>
                  </a:cubicBezTo>
                  <a:cubicBezTo>
                    <a:pt x="56355" y="6360"/>
                    <a:pt x="48853" y="4578"/>
                    <a:pt x="41468" y="3287"/>
                  </a:cubicBezTo>
                  <a:cubicBezTo>
                    <a:pt x="37103" y="2528"/>
                    <a:pt x="32777" y="1935"/>
                    <a:pt x="28725" y="1478"/>
                  </a:cubicBezTo>
                  <a:cubicBezTo>
                    <a:pt x="19910" y="485"/>
                    <a:pt x="12381" y="138"/>
                    <a:pt x="8466" y="2"/>
                  </a:cubicBezTo>
                  <a:cubicBezTo>
                    <a:pt x="8426" y="1"/>
                    <a:pt x="8387" y="0"/>
                    <a:pt x="8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97"/>
            <p:cNvSpPr/>
            <p:nvPr/>
          </p:nvSpPr>
          <p:spPr>
            <a:xfrm>
              <a:off x="5196020" y="2537791"/>
              <a:ext cx="114383" cy="119093"/>
            </a:xfrm>
            <a:custGeom>
              <a:avLst/>
              <a:gdLst/>
              <a:ahLst/>
              <a:cxnLst/>
              <a:rect l="l" t="t" r="r" b="b"/>
              <a:pathLst>
                <a:path w="9422" h="9810" extrusionOk="0">
                  <a:moveTo>
                    <a:pt x="4513" y="0"/>
                  </a:moveTo>
                  <a:cubicBezTo>
                    <a:pt x="2840" y="0"/>
                    <a:pt x="1367" y="835"/>
                    <a:pt x="477" y="2114"/>
                  </a:cubicBezTo>
                  <a:lnTo>
                    <a:pt x="477" y="2122"/>
                  </a:lnTo>
                  <a:cubicBezTo>
                    <a:pt x="303" y="3735"/>
                    <a:pt x="148" y="5305"/>
                    <a:pt x="1" y="6826"/>
                  </a:cubicBezTo>
                  <a:lnTo>
                    <a:pt x="1" y="6834"/>
                  </a:lnTo>
                  <a:cubicBezTo>
                    <a:pt x="752" y="8582"/>
                    <a:pt x="2489" y="9809"/>
                    <a:pt x="4513" y="9809"/>
                  </a:cubicBezTo>
                  <a:cubicBezTo>
                    <a:pt x="7227" y="9809"/>
                    <a:pt x="9421" y="7616"/>
                    <a:pt x="9421" y="4908"/>
                  </a:cubicBezTo>
                  <a:cubicBezTo>
                    <a:pt x="9421" y="2194"/>
                    <a:pt x="7227" y="0"/>
                    <a:pt x="4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7"/>
            <p:cNvSpPr/>
            <p:nvPr/>
          </p:nvSpPr>
          <p:spPr>
            <a:xfrm>
              <a:off x="5261649" y="2737348"/>
              <a:ext cx="46314" cy="46363"/>
            </a:xfrm>
            <a:custGeom>
              <a:avLst/>
              <a:gdLst/>
              <a:ahLst/>
              <a:cxnLst/>
              <a:rect l="l" t="t" r="r" b="b"/>
              <a:pathLst>
                <a:path w="3815" h="3819" extrusionOk="0">
                  <a:moveTo>
                    <a:pt x="1908" y="1"/>
                  </a:moveTo>
                  <a:cubicBezTo>
                    <a:pt x="855" y="1"/>
                    <a:pt x="1" y="858"/>
                    <a:pt x="1" y="1912"/>
                  </a:cubicBezTo>
                  <a:cubicBezTo>
                    <a:pt x="1" y="2965"/>
                    <a:pt x="855" y="3818"/>
                    <a:pt x="1908" y="3818"/>
                  </a:cubicBezTo>
                  <a:cubicBezTo>
                    <a:pt x="2961" y="3818"/>
                    <a:pt x="3815" y="2965"/>
                    <a:pt x="3815" y="1912"/>
                  </a:cubicBezTo>
                  <a:cubicBezTo>
                    <a:pt x="3815" y="858"/>
                    <a:pt x="2961" y="1"/>
                    <a:pt x="19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7"/>
            <p:cNvSpPr/>
            <p:nvPr/>
          </p:nvSpPr>
          <p:spPr>
            <a:xfrm>
              <a:off x="5373410" y="2645084"/>
              <a:ext cx="85854" cy="85903"/>
            </a:xfrm>
            <a:custGeom>
              <a:avLst/>
              <a:gdLst/>
              <a:ahLst/>
              <a:cxnLst/>
              <a:rect l="l" t="t" r="r" b="b"/>
              <a:pathLst>
                <a:path w="7072" h="7076" extrusionOk="0">
                  <a:moveTo>
                    <a:pt x="3534" y="1"/>
                  </a:moveTo>
                  <a:cubicBezTo>
                    <a:pt x="1582" y="1"/>
                    <a:pt x="0" y="1587"/>
                    <a:pt x="0" y="3538"/>
                  </a:cubicBezTo>
                  <a:cubicBezTo>
                    <a:pt x="0" y="5490"/>
                    <a:pt x="1582" y="7076"/>
                    <a:pt x="3534" y="7076"/>
                  </a:cubicBezTo>
                  <a:cubicBezTo>
                    <a:pt x="5490" y="7076"/>
                    <a:pt x="7072" y="5490"/>
                    <a:pt x="7072" y="3538"/>
                  </a:cubicBezTo>
                  <a:cubicBezTo>
                    <a:pt x="7072" y="1587"/>
                    <a:pt x="5490" y="1"/>
                    <a:pt x="35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97"/>
            <p:cNvSpPr/>
            <p:nvPr/>
          </p:nvSpPr>
          <p:spPr>
            <a:xfrm>
              <a:off x="5355528" y="2816380"/>
              <a:ext cx="155441" cy="127336"/>
            </a:xfrm>
            <a:custGeom>
              <a:avLst/>
              <a:gdLst/>
              <a:ahLst/>
              <a:cxnLst/>
              <a:rect l="l" t="t" r="r" b="b"/>
              <a:pathLst>
                <a:path w="12804" h="10489" extrusionOk="0">
                  <a:moveTo>
                    <a:pt x="6396" y="0"/>
                  </a:moveTo>
                  <a:cubicBezTo>
                    <a:pt x="2870" y="0"/>
                    <a:pt x="1" y="2865"/>
                    <a:pt x="1" y="6403"/>
                  </a:cubicBezTo>
                  <a:cubicBezTo>
                    <a:pt x="1" y="6969"/>
                    <a:pt x="76" y="7528"/>
                    <a:pt x="216" y="8049"/>
                  </a:cubicBezTo>
                  <a:cubicBezTo>
                    <a:pt x="3704" y="8994"/>
                    <a:pt x="7219" y="9760"/>
                    <a:pt x="10648" y="10375"/>
                  </a:cubicBezTo>
                  <a:cubicBezTo>
                    <a:pt x="10871" y="10413"/>
                    <a:pt x="11093" y="10451"/>
                    <a:pt x="11312" y="10489"/>
                  </a:cubicBezTo>
                  <a:lnTo>
                    <a:pt x="11324" y="10489"/>
                  </a:lnTo>
                  <a:cubicBezTo>
                    <a:pt x="12241" y="9386"/>
                    <a:pt x="12804" y="7959"/>
                    <a:pt x="12804" y="6403"/>
                  </a:cubicBezTo>
                  <a:cubicBezTo>
                    <a:pt x="12804" y="2865"/>
                    <a:pt x="9934" y="0"/>
                    <a:pt x="6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97"/>
            <p:cNvSpPr/>
            <p:nvPr/>
          </p:nvSpPr>
          <p:spPr>
            <a:xfrm>
              <a:off x="5181222" y="2798497"/>
              <a:ext cx="69586" cy="80367"/>
            </a:xfrm>
            <a:custGeom>
              <a:avLst/>
              <a:gdLst/>
              <a:ahLst/>
              <a:cxnLst/>
              <a:rect l="l" t="t" r="r" b="b"/>
              <a:pathLst>
                <a:path w="5732" h="6620" extrusionOk="0">
                  <a:moveTo>
                    <a:pt x="302" y="1"/>
                  </a:moveTo>
                  <a:cubicBezTo>
                    <a:pt x="253" y="1"/>
                    <a:pt x="208" y="1"/>
                    <a:pt x="163" y="8"/>
                  </a:cubicBezTo>
                  <a:cubicBezTo>
                    <a:pt x="124" y="718"/>
                    <a:pt x="95" y="1348"/>
                    <a:pt x="72" y="1892"/>
                  </a:cubicBezTo>
                  <a:cubicBezTo>
                    <a:pt x="0" y="3327"/>
                    <a:pt x="838" y="4641"/>
                    <a:pt x="2156" y="5215"/>
                  </a:cubicBezTo>
                  <a:cubicBezTo>
                    <a:pt x="3285" y="5713"/>
                    <a:pt x="4437" y="6182"/>
                    <a:pt x="5599" y="6619"/>
                  </a:cubicBezTo>
                  <a:cubicBezTo>
                    <a:pt x="5686" y="6234"/>
                    <a:pt x="5732" y="5834"/>
                    <a:pt x="5732" y="5429"/>
                  </a:cubicBezTo>
                  <a:cubicBezTo>
                    <a:pt x="5732" y="2428"/>
                    <a:pt x="3300" y="1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7"/>
            <p:cNvSpPr/>
            <p:nvPr/>
          </p:nvSpPr>
          <p:spPr>
            <a:xfrm>
              <a:off x="5422589" y="2478426"/>
              <a:ext cx="74855" cy="74867"/>
            </a:xfrm>
            <a:custGeom>
              <a:avLst/>
              <a:gdLst/>
              <a:ahLst/>
              <a:cxnLst/>
              <a:rect l="l" t="t" r="r" b="b"/>
              <a:pathLst>
                <a:path w="6166" h="6167" extrusionOk="0">
                  <a:moveTo>
                    <a:pt x="3081" y="1"/>
                  </a:moveTo>
                  <a:cubicBezTo>
                    <a:pt x="1378" y="1"/>
                    <a:pt x="1" y="1383"/>
                    <a:pt x="1" y="3085"/>
                  </a:cubicBezTo>
                  <a:cubicBezTo>
                    <a:pt x="1" y="4788"/>
                    <a:pt x="1378" y="6166"/>
                    <a:pt x="3081" y="6166"/>
                  </a:cubicBezTo>
                  <a:cubicBezTo>
                    <a:pt x="4784" y="6166"/>
                    <a:pt x="6166" y="4788"/>
                    <a:pt x="6166" y="3085"/>
                  </a:cubicBezTo>
                  <a:cubicBezTo>
                    <a:pt x="6166" y="1383"/>
                    <a:pt x="4784" y="1"/>
                    <a:pt x="30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7"/>
            <p:cNvSpPr/>
            <p:nvPr/>
          </p:nvSpPr>
          <p:spPr>
            <a:xfrm>
              <a:off x="5606425" y="2597325"/>
              <a:ext cx="151641" cy="151689"/>
            </a:xfrm>
            <a:custGeom>
              <a:avLst/>
              <a:gdLst/>
              <a:ahLst/>
              <a:cxnLst/>
              <a:rect l="l" t="t" r="r" b="b"/>
              <a:pathLst>
                <a:path w="12491" h="12495" extrusionOk="0">
                  <a:moveTo>
                    <a:pt x="6246" y="0"/>
                  </a:moveTo>
                  <a:cubicBezTo>
                    <a:pt x="2794" y="0"/>
                    <a:pt x="1" y="2799"/>
                    <a:pt x="1" y="6249"/>
                  </a:cubicBezTo>
                  <a:cubicBezTo>
                    <a:pt x="1" y="9696"/>
                    <a:pt x="2794" y="12494"/>
                    <a:pt x="6246" y="12494"/>
                  </a:cubicBezTo>
                  <a:cubicBezTo>
                    <a:pt x="9696" y="12494"/>
                    <a:pt x="12490" y="9696"/>
                    <a:pt x="12490" y="6249"/>
                  </a:cubicBezTo>
                  <a:cubicBezTo>
                    <a:pt x="12490" y="2799"/>
                    <a:pt x="9696" y="0"/>
                    <a:pt x="62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7"/>
            <p:cNvSpPr/>
            <p:nvPr/>
          </p:nvSpPr>
          <p:spPr>
            <a:xfrm>
              <a:off x="5595244" y="2788008"/>
              <a:ext cx="69914" cy="69902"/>
            </a:xfrm>
            <a:custGeom>
              <a:avLst/>
              <a:gdLst/>
              <a:ahLst/>
              <a:cxnLst/>
              <a:rect l="l" t="t" r="r" b="b"/>
              <a:pathLst>
                <a:path w="5759" h="5758" extrusionOk="0">
                  <a:moveTo>
                    <a:pt x="2877" y="0"/>
                  </a:moveTo>
                  <a:cubicBezTo>
                    <a:pt x="1288" y="0"/>
                    <a:pt x="0" y="1292"/>
                    <a:pt x="0" y="2881"/>
                  </a:cubicBezTo>
                  <a:cubicBezTo>
                    <a:pt x="0" y="4470"/>
                    <a:pt x="1288" y="5758"/>
                    <a:pt x="2877" y="5758"/>
                  </a:cubicBezTo>
                  <a:cubicBezTo>
                    <a:pt x="4468" y="5758"/>
                    <a:pt x="5759" y="4470"/>
                    <a:pt x="5759" y="2881"/>
                  </a:cubicBezTo>
                  <a:cubicBezTo>
                    <a:pt x="5759" y="1292"/>
                    <a:pt x="4468" y="0"/>
                    <a:pt x="2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7"/>
            <p:cNvSpPr/>
            <p:nvPr/>
          </p:nvSpPr>
          <p:spPr>
            <a:xfrm>
              <a:off x="5683757" y="2903957"/>
              <a:ext cx="108641" cy="68178"/>
            </a:xfrm>
            <a:custGeom>
              <a:avLst/>
              <a:gdLst/>
              <a:ahLst/>
              <a:cxnLst/>
              <a:rect l="l" t="t" r="r" b="b"/>
              <a:pathLst>
                <a:path w="8949" h="5616" extrusionOk="0">
                  <a:moveTo>
                    <a:pt x="4471" y="1"/>
                  </a:moveTo>
                  <a:cubicBezTo>
                    <a:pt x="2002" y="1"/>
                    <a:pt x="0" y="2010"/>
                    <a:pt x="0" y="4479"/>
                  </a:cubicBezTo>
                  <a:cubicBezTo>
                    <a:pt x="0" y="4725"/>
                    <a:pt x="23" y="4962"/>
                    <a:pt x="61" y="5192"/>
                  </a:cubicBezTo>
                  <a:cubicBezTo>
                    <a:pt x="3361" y="5430"/>
                    <a:pt x="6320" y="5555"/>
                    <a:pt x="8798" y="5615"/>
                  </a:cubicBezTo>
                  <a:cubicBezTo>
                    <a:pt x="8896" y="5256"/>
                    <a:pt x="8948" y="4871"/>
                    <a:pt x="8948" y="4479"/>
                  </a:cubicBezTo>
                  <a:cubicBezTo>
                    <a:pt x="8948" y="2010"/>
                    <a:pt x="6940" y="1"/>
                    <a:pt x="4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7"/>
            <p:cNvSpPr/>
            <p:nvPr/>
          </p:nvSpPr>
          <p:spPr>
            <a:xfrm>
              <a:off x="5798577" y="2749003"/>
              <a:ext cx="49507" cy="49507"/>
            </a:xfrm>
            <a:custGeom>
              <a:avLst/>
              <a:gdLst/>
              <a:ahLst/>
              <a:cxnLst/>
              <a:rect l="l" t="t" r="r" b="b"/>
              <a:pathLst>
                <a:path w="4078" h="4078" extrusionOk="0">
                  <a:moveTo>
                    <a:pt x="2039" y="0"/>
                  </a:moveTo>
                  <a:cubicBezTo>
                    <a:pt x="914" y="0"/>
                    <a:pt x="0" y="914"/>
                    <a:pt x="0" y="2039"/>
                  </a:cubicBezTo>
                  <a:cubicBezTo>
                    <a:pt x="0" y="3163"/>
                    <a:pt x="914" y="4078"/>
                    <a:pt x="2039" y="4078"/>
                  </a:cubicBezTo>
                  <a:cubicBezTo>
                    <a:pt x="3164" y="4078"/>
                    <a:pt x="4078" y="3163"/>
                    <a:pt x="4078" y="2039"/>
                  </a:cubicBezTo>
                  <a:cubicBezTo>
                    <a:pt x="4078" y="914"/>
                    <a:pt x="3164" y="0"/>
                    <a:pt x="20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7"/>
            <p:cNvSpPr/>
            <p:nvPr/>
          </p:nvSpPr>
          <p:spPr>
            <a:xfrm>
              <a:off x="5888595" y="2614103"/>
              <a:ext cx="66284" cy="95263"/>
            </a:xfrm>
            <a:custGeom>
              <a:avLst/>
              <a:gdLst/>
              <a:ahLst/>
              <a:cxnLst/>
              <a:rect l="l" t="t" r="r" b="b"/>
              <a:pathLst>
                <a:path w="5460" h="7847" extrusionOk="0">
                  <a:moveTo>
                    <a:pt x="3926" y="0"/>
                  </a:moveTo>
                  <a:cubicBezTo>
                    <a:pt x="1756" y="0"/>
                    <a:pt x="0" y="1760"/>
                    <a:pt x="0" y="3927"/>
                  </a:cubicBezTo>
                  <a:cubicBezTo>
                    <a:pt x="0" y="6090"/>
                    <a:pt x="1756" y="7846"/>
                    <a:pt x="3926" y="7846"/>
                  </a:cubicBezTo>
                  <a:cubicBezTo>
                    <a:pt x="4119" y="7846"/>
                    <a:pt x="4308" y="7831"/>
                    <a:pt x="4493" y="7801"/>
                  </a:cubicBezTo>
                  <a:cubicBezTo>
                    <a:pt x="4871" y="5233"/>
                    <a:pt x="5191" y="2708"/>
                    <a:pt x="5460" y="317"/>
                  </a:cubicBezTo>
                  <a:cubicBezTo>
                    <a:pt x="4984" y="110"/>
                    <a:pt x="4470" y="0"/>
                    <a:pt x="3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7"/>
            <p:cNvSpPr/>
            <p:nvPr/>
          </p:nvSpPr>
          <p:spPr>
            <a:xfrm>
              <a:off x="5848072" y="2835160"/>
              <a:ext cx="72658" cy="119373"/>
            </a:xfrm>
            <a:custGeom>
              <a:avLst/>
              <a:gdLst/>
              <a:ahLst/>
              <a:cxnLst/>
              <a:rect l="l" t="t" r="r" b="b"/>
              <a:pathLst>
                <a:path w="5985" h="9833" extrusionOk="0">
                  <a:moveTo>
                    <a:pt x="5072" y="1"/>
                  </a:moveTo>
                  <a:cubicBezTo>
                    <a:pt x="2270" y="1"/>
                    <a:pt x="1" y="2270"/>
                    <a:pt x="1" y="5072"/>
                  </a:cubicBezTo>
                  <a:cubicBezTo>
                    <a:pt x="1" y="7273"/>
                    <a:pt x="1397" y="9134"/>
                    <a:pt x="3345" y="9832"/>
                  </a:cubicBezTo>
                  <a:cubicBezTo>
                    <a:pt x="3554" y="9534"/>
                    <a:pt x="3720" y="9187"/>
                    <a:pt x="3829" y="8820"/>
                  </a:cubicBezTo>
                  <a:cubicBezTo>
                    <a:pt x="4648" y="6011"/>
                    <a:pt x="5362" y="3066"/>
                    <a:pt x="5985" y="84"/>
                  </a:cubicBezTo>
                  <a:cubicBezTo>
                    <a:pt x="5690" y="31"/>
                    <a:pt x="5384" y="1"/>
                    <a:pt x="5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7"/>
            <p:cNvSpPr/>
            <p:nvPr/>
          </p:nvSpPr>
          <p:spPr>
            <a:xfrm>
              <a:off x="5190618" y="2253314"/>
              <a:ext cx="821927" cy="342821"/>
            </a:xfrm>
            <a:custGeom>
              <a:avLst/>
              <a:gdLst/>
              <a:ahLst/>
              <a:cxnLst/>
              <a:rect l="l" t="t" r="r" b="b"/>
              <a:pathLst>
                <a:path w="67704" h="28239" extrusionOk="0">
                  <a:moveTo>
                    <a:pt x="7730" y="1"/>
                  </a:moveTo>
                  <a:cubicBezTo>
                    <a:pt x="6282" y="1"/>
                    <a:pt x="4884" y="33"/>
                    <a:pt x="3549" y="100"/>
                  </a:cubicBezTo>
                  <a:cubicBezTo>
                    <a:pt x="2945" y="134"/>
                    <a:pt x="2439" y="587"/>
                    <a:pt x="2326" y="1180"/>
                  </a:cubicBezTo>
                  <a:cubicBezTo>
                    <a:pt x="1835" y="3797"/>
                    <a:pt x="547" y="11000"/>
                    <a:pt x="53" y="17849"/>
                  </a:cubicBezTo>
                  <a:cubicBezTo>
                    <a:pt x="0" y="18563"/>
                    <a:pt x="540" y="19182"/>
                    <a:pt x="1246" y="19250"/>
                  </a:cubicBezTo>
                  <a:cubicBezTo>
                    <a:pt x="1378" y="19265"/>
                    <a:pt x="1514" y="19280"/>
                    <a:pt x="1666" y="19295"/>
                  </a:cubicBezTo>
                  <a:cubicBezTo>
                    <a:pt x="5501" y="19687"/>
                    <a:pt x="15385" y="20726"/>
                    <a:pt x="26607" y="22142"/>
                  </a:cubicBezTo>
                  <a:cubicBezTo>
                    <a:pt x="30265" y="22606"/>
                    <a:pt x="34060" y="23113"/>
                    <a:pt x="37847" y="23648"/>
                  </a:cubicBezTo>
                  <a:cubicBezTo>
                    <a:pt x="47262" y="24974"/>
                    <a:pt x="56562" y="26495"/>
                    <a:pt x="63180" y="28058"/>
                  </a:cubicBezTo>
                  <a:cubicBezTo>
                    <a:pt x="63384" y="28104"/>
                    <a:pt x="63591" y="28156"/>
                    <a:pt x="63788" y="28201"/>
                  </a:cubicBezTo>
                  <a:cubicBezTo>
                    <a:pt x="63894" y="28226"/>
                    <a:pt x="63999" y="28238"/>
                    <a:pt x="64103" y="28238"/>
                  </a:cubicBezTo>
                  <a:cubicBezTo>
                    <a:pt x="64737" y="28238"/>
                    <a:pt x="65298" y="27789"/>
                    <a:pt x="65412" y="27133"/>
                  </a:cubicBezTo>
                  <a:cubicBezTo>
                    <a:pt x="65498" y="26612"/>
                    <a:pt x="65608" y="25962"/>
                    <a:pt x="65733" y="25211"/>
                  </a:cubicBezTo>
                  <a:cubicBezTo>
                    <a:pt x="66386" y="21236"/>
                    <a:pt x="67386" y="14493"/>
                    <a:pt x="67673" y="9418"/>
                  </a:cubicBezTo>
                  <a:cubicBezTo>
                    <a:pt x="67704" y="8758"/>
                    <a:pt x="67265" y="8179"/>
                    <a:pt x="66631" y="8040"/>
                  </a:cubicBezTo>
                  <a:cubicBezTo>
                    <a:pt x="64373" y="7542"/>
                    <a:pt x="58797" y="6360"/>
                    <a:pt x="51608" y="5053"/>
                  </a:cubicBezTo>
                  <a:cubicBezTo>
                    <a:pt x="48316" y="4453"/>
                    <a:pt x="44688" y="3823"/>
                    <a:pt x="40882" y="3223"/>
                  </a:cubicBezTo>
                  <a:cubicBezTo>
                    <a:pt x="36736" y="2561"/>
                    <a:pt x="32375" y="1943"/>
                    <a:pt x="28026" y="1422"/>
                  </a:cubicBezTo>
                  <a:cubicBezTo>
                    <a:pt x="20943" y="575"/>
                    <a:pt x="13878" y="1"/>
                    <a:pt x="7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7"/>
            <p:cNvSpPr/>
            <p:nvPr/>
          </p:nvSpPr>
          <p:spPr>
            <a:xfrm>
              <a:off x="5484782" y="2270565"/>
              <a:ext cx="202155" cy="687136"/>
            </a:xfrm>
            <a:custGeom>
              <a:avLst/>
              <a:gdLst/>
              <a:ahLst/>
              <a:cxnLst/>
              <a:rect l="l" t="t" r="r" b="b"/>
              <a:pathLst>
                <a:path w="16652" h="56601" extrusionOk="0">
                  <a:moveTo>
                    <a:pt x="3795" y="1"/>
                  </a:moveTo>
                  <a:lnTo>
                    <a:pt x="3720" y="1220"/>
                  </a:lnTo>
                  <a:lnTo>
                    <a:pt x="2376" y="20721"/>
                  </a:lnTo>
                  <a:lnTo>
                    <a:pt x="1" y="55335"/>
                  </a:lnTo>
                  <a:cubicBezTo>
                    <a:pt x="2908" y="55857"/>
                    <a:pt x="5758" y="56272"/>
                    <a:pt x="8499" y="56600"/>
                  </a:cubicBezTo>
                  <a:lnTo>
                    <a:pt x="13612" y="22227"/>
                  </a:lnTo>
                  <a:lnTo>
                    <a:pt x="16466" y="3029"/>
                  </a:lnTo>
                  <a:lnTo>
                    <a:pt x="16651" y="1802"/>
                  </a:lnTo>
                  <a:cubicBezTo>
                    <a:pt x="12502" y="1140"/>
                    <a:pt x="8144" y="522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7"/>
            <p:cNvSpPr/>
            <p:nvPr/>
          </p:nvSpPr>
          <p:spPr>
            <a:xfrm>
              <a:off x="5595244" y="2058139"/>
              <a:ext cx="344424" cy="264179"/>
            </a:xfrm>
            <a:custGeom>
              <a:avLst/>
              <a:gdLst/>
              <a:ahLst/>
              <a:cxnLst/>
              <a:rect l="l" t="t" r="r" b="b"/>
              <a:pathLst>
                <a:path w="28371" h="21761" extrusionOk="0">
                  <a:moveTo>
                    <a:pt x="15882" y="0"/>
                  </a:moveTo>
                  <a:cubicBezTo>
                    <a:pt x="15722" y="0"/>
                    <a:pt x="15562" y="6"/>
                    <a:pt x="15401" y="17"/>
                  </a:cubicBezTo>
                  <a:cubicBezTo>
                    <a:pt x="14892" y="52"/>
                    <a:pt x="14359" y="256"/>
                    <a:pt x="13796" y="584"/>
                  </a:cubicBezTo>
                  <a:cubicBezTo>
                    <a:pt x="13793" y="588"/>
                    <a:pt x="13793" y="588"/>
                    <a:pt x="13785" y="588"/>
                  </a:cubicBezTo>
                  <a:cubicBezTo>
                    <a:pt x="8039" y="4050"/>
                    <a:pt x="0" y="21761"/>
                    <a:pt x="0" y="21761"/>
                  </a:cubicBezTo>
                  <a:cubicBezTo>
                    <a:pt x="2602" y="20433"/>
                    <a:pt x="4682" y="20391"/>
                    <a:pt x="7982" y="20391"/>
                  </a:cubicBezTo>
                  <a:cubicBezTo>
                    <a:pt x="8331" y="20391"/>
                    <a:pt x="8694" y="20393"/>
                    <a:pt x="9073" y="20393"/>
                  </a:cubicBezTo>
                  <a:cubicBezTo>
                    <a:pt x="11140" y="20393"/>
                    <a:pt x="13682" y="20362"/>
                    <a:pt x="17032" y="20062"/>
                  </a:cubicBezTo>
                  <a:cubicBezTo>
                    <a:pt x="26807" y="19179"/>
                    <a:pt x="28370" y="16540"/>
                    <a:pt x="27268" y="11525"/>
                  </a:cubicBezTo>
                  <a:cubicBezTo>
                    <a:pt x="27098" y="10737"/>
                    <a:pt x="26826" y="9902"/>
                    <a:pt x="26468" y="9061"/>
                  </a:cubicBezTo>
                  <a:cubicBezTo>
                    <a:pt x="24628" y="4670"/>
                    <a:pt x="20506" y="0"/>
                    <a:pt x="15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7"/>
            <p:cNvSpPr/>
            <p:nvPr/>
          </p:nvSpPr>
          <p:spPr>
            <a:xfrm>
              <a:off x="5595244" y="2061393"/>
              <a:ext cx="216177" cy="260925"/>
            </a:xfrm>
            <a:custGeom>
              <a:avLst/>
              <a:gdLst/>
              <a:ahLst/>
              <a:cxnLst/>
              <a:rect l="l" t="t" r="r" b="b"/>
              <a:pathLst>
                <a:path w="17807" h="21493" extrusionOk="0">
                  <a:moveTo>
                    <a:pt x="15517" y="1"/>
                  </a:moveTo>
                  <a:cubicBezTo>
                    <a:pt x="15002" y="1"/>
                    <a:pt x="14413" y="113"/>
                    <a:pt x="13796" y="316"/>
                  </a:cubicBezTo>
                  <a:cubicBezTo>
                    <a:pt x="13793" y="324"/>
                    <a:pt x="13793" y="324"/>
                    <a:pt x="13785" y="324"/>
                  </a:cubicBezTo>
                  <a:cubicBezTo>
                    <a:pt x="8035" y="3786"/>
                    <a:pt x="0" y="21493"/>
                    <a:pt x="0" y="21493"/>
                  </a:cubicBezTo>
                  <a:cubicBezTo>
                    <a:pt x="0" y="21493"/>
                    <a:pt x="15986" y="6066"/>
                    <a:pt x="17036" y="3072"/>
                  </a:cubicBezTo>
                  <a:cubicBezTo>
                    <a:pt x="17806" y="873"/>
                    <a:pt x="16953" y="1"/>
                    <a:pt x="15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7"/>
            <p:cNvSpPr/>
            <p:nvPr/>
          </p:nvSpPr>
          <p:spPr>
            <a:xfrm>
              <a:off x="5274773" y="2018502"/>
              <a:ext cx="320484" cy="303816"/>
            </a:xfrm>
            <a:custGeom>
              <a:avLst/>
              <a:gdLst/>
              <a:ahLst/>
              <a:cxnLst/>
              <a:rect l="l" t="t" r="r" b="b"/>
              <a:pathLst>
                <a:path w="26399" h="25026" extrusionOk="0">
                  <a:moveTo>
                    <a:pt x="14302" y="1"/>
                  </a:moveTo>
                  <a:cubicBezTo>
                    <a:pt x="12308" y="1"/>
                    <a:pt x="10270" y="777"/>
                    <a:pt x="8423" y="1965"/>
                  </a:cubicBezTo>
                  <a:cubicBezTo>
                    <a:pt x="5698" y="3721"/>
                    <a:pt x="3387" y="6375"/>
                    <a:pt x="2224" y="8776"/>
                  </a:cubicBezTo>
                  <a:cubicBezTo>
                    <a:pt x="0" y="13405"/>
                    <a:pt x="910" y="16339"/>
                    <a:pt x="10213" y="19446"/>
                  </a:cubicBezTo>
                  <a:cubicBezTo>
                    <a:pt x="13056" y="20390"/>
                    <a:pt x="15317" y="20983"/>
                    <a:pt x="17198" y="21436"/>
                  </a:cubicBezTo>
                  <a:cubicBezTo>
                    <a:pt x="20513" y="22240"/>
                    <a:pt x="22646" y="22617"/>
                    <a:pt x="24647" y="23776"/>
                  </a:cubicBezTo>
                  <a:cubicBezTo>
                    <a:pt x="25229" y="24120"/>
                    <a:pt x="25809" y="24528"/>
                    <a:pt x="26398" y="25026"/>
                  </a:cubicBezTo>
                  <a:cubicBezTo>
                    <a:pt x="26398" y="25026"/>
                    <a:pt x="26346" y="24751"/>
                    <a:pt x="26240" y="24259"/>
                  </a:cubicBezTo>
                  <a:cubicBezTo>
                    <a:pt x="25485" y="20658"/>
                    <a:pt x="22087" y="5378"/>
                    <a:pt x="17866" y="1244"/>
                  </a:cubicBezTo>
                  <a:cubicBezTo>
                    <a:pt x="17863" y="1244"/>
                    <a:pt x="17863" y="1244"/>
                    <a:pt x="17854" y="1240"/>
                  </a:cubicBezTo>
                  <a:cubicBezTo>
                    <a:pt x="17387" y="787"/>
                    <a:pt x="16911" y="470"/>
                    <a:pt x="16427" y="319"/>
                  </a:cubicBezTo>
                  <a:cubicBezTo>
                    <a:pt x="15732" y="101"/>
                    <a:pt x="15020" y="1"/>
                    <a:pt x="14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7"/>
            <p:cNvSpPr/>
            <p:nvPr/>
          </p:nvSpPr>
          <p:spPr>
            <a:xfrm>
              <a:off x="5443057" y="2024002"/>
              <a:ext cx="152199" cy="298316"/>
            </a:xfrm>
            <a:custGeom>
              <a:avLst/>
              <a:gdLst/>
              <a:ahLst/>
              <a:cxnLst/>
              <a:rect l="l" t="t" r="r" b="b"/>
              <a:pathLst>
                <a:path w="12537" h="24573" extrusionOk="0">
                  <a:moveTo>
                    <a:pt x="1753" y="1"/>
                  </a:moveTo>
                  <a:cubicBezTo>
                    <a:pt x="696" y="1"/>
                    <a:pt x="0" y="773"/>
                    <a:pt x="206" y="2721"/>
                  </a:cubicBezTo>
                  <a:cubicBezTo>
                    <a:pt x="538" y="5877"/>
                    <a:pt x="12536" y="24573"/>
                    <a:pt x="12536" y="24573"/>
                  </a:cubicBezTo>
                  <a:cubicBezTo>
                    <a:pt x="12536" y="24573"/>
                    <a:pt x="8799" y="5488"/>
                    <a:pt x="4004" y="795"/>
                  </a:cubicBezTo>
                  <a:cubicBezTo>
                    <a:pt x="3996" y="795"/>
                    <a:pt x="3996" y="795"/>
                    <a:pt x="3992" y="787"/>
                  </a:cubicBezTo>
                  <a:cubicBezTo>
                    <a:pt x="3193" y="294"/>
                    <a:pt x="2405" y="1"/>
                    <a:pt x="1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7"/>
            <p:cNvSpPr/>
            <p:nvPr/>
          </p:nvSpPr>
          <p:spPr>
            <a:xfrm>
              <a:off x="5340535" y="2333050"/>
              <a:ext cx="40900" cy="58709"/>
            </a:xfrm>
            <a:custGeom>
              <a:avLst/>
              <a:gdLst/>
              <a:ahLst/>
              <a:cxnLst/>
              <a:rect l="l" t="t" r="r" b="b"/>
              <a:pathLst>
                <a:path w="3369" h="4836" extrusionOk="0">
                  <a:moveTo>
                    <a:pt x="1856" y="0"/>
                  </a:moveTo>
                  <a:cubicBezTo>
                    <a:pt x="1058" y="0"/>
                    <a:pt x="314" y="965"/>
                    <a:pt x="159" y="2235"/>
                  </a:cubicBezTo>
                  <a:cubicBezTo>
                    <a:pt x="1" y="3568"/>
                    <a:pt x="553" y="4730"/>
                    <a:pt x="1391" y="4828"/>
                  </a:cubicBezTo>
                  <a:cubicBezTo>
                    <a:pt x="1431" y="4833"/>
                    <a:pt x="1470" y="4836"/>
                    <a:pt x="1510" y="4836"/>
                  </a:cubicBezTo>
                  <a:cubicBezTo>
                    <a:pt x="2308" y="4836"/>
                    <a:pt x="3052" y="3871"/>
                    <a:pt x="3207" y="2605"/>
                  </a:cubicBezTo>
                  <a:cubicBezTo>
                    <a:pt x="3369" y="1272"/>
                    <a:pt x="2818" y="109"/>
                    <a:pt x="1975" y="8"/>
                  </a:cubicBezTo>
                  <a:cubicBezTo>
                    <a:pt x="1935" y="3"/>
                    <a:pt x="1896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97"/>
            <p:cNvSpPr/>
            <p:nvPr/>
          </p:nvSpPr>
          <p:spPr>
            <a:xfrm>
              <a:off x="5827628" y="2375722"/>
              <a:ext cx="40900" cy="58721"/>
            </a:xfrm>
            <a:custGeom>
              <a:avLst/>
              <a:gdLst/>
              <a:ahLst/>
              <a:cxnLst/>
              <a:rect l="l" t="t" r="r" b="b"/>
              <a:pathLst>
                <a:path w="3369" h="4837" extrusionOk="0">
                  <a:moveTo>
                    <a:pt x="1856" y="0"/>
                  </a:moveTo>
                  <a:cubicBezTo>
                    <a:pt x="1058" y="0"/>
                    <a:pt x="315" y="965"/>
                    <a:pt x="163" y="2235"/>
                  </a:cubicBezTo>
                  <a:cubicBezTo>
                    <a:pt x="0" y="3564"/>
                    <a:pt x="552" y="4727"/>
                    <a:pt x="1394" y="4829"/>
                  </a:cubicBezTo>
                  <a:cubicBezTo>
                    <a:pt x="1433" y="4834"/>
                    <a:pt x="1473" y="4836"/>
                    <a:pt x="1512" y="4836"/>
                  </a:cubicBezTo>
                  <a:cubicBezTo>
                    <a:pt x="2307" y="4836"/>
                    <a:pt x="3055" y="3871"/>
                    <a:pt x="3206" y="2601"/>
                  </a:cubicBezTo>
                  <a:cubicBezTo>
                    <a:pt x="3368" y="1272"/>
                    <a:pt x="2818" y="109"/>
                    <a:pt x="1976" y="8"/>
                  </a:cubicBezTo>
                  <a:cubicBezTo>
                    <a:pt x="1936" y="3"/>
                    <a:pt x="1896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97"/>
            <p:cNvSpPr/>
            <p:nvPr/>
          </p:nvSpPr>
          <p:spPr>
            <a:xfrm>
              <a:off x="5493050" y="2345578"/>
              <a:ext cx="197627" cy="95627"/>
            </a:xfrm>
            <a:custGeom>
              <a:avLst/>
              <a:gdLst/>
              <a:ahLst/>
              <a:cxnLst/>
              <a:rect l="l" t="t" r="r" b="b"/>
              <a:pathLst>
                <a:path w="16279" h="7877" extrusionOk="0">
                  <a:moveTo>
                    <a:pt x="7409" y="1"/>
                  </a:moveTo>
                  <a:cubicBezTo>
                    <a:pt x="1504" y="1"/>
                    <a:pt x="0" y="6800"/>
                    <a:pt x="7463" y="7780"/>
                  </a:cubicBezTo>
                  <a:cubicBezTo>
                    <a:pt x="7964" y="7845"/>
                    <a:pt x="8438" y="7876"/>
                    <a:pt x="8886" y="7876"/>
                  </a:cubicBezTo>
                  <a:cubicBezTo>
                    <a:pt x="15417" y="7876"/>
                    <a:pt x="16279" y="1306"/>
                    <a:pt x="8732" y="108"/>
                  </a:cubicBezTo>
                  <a:cubicBezTo>
                    <a:pt x="8270" y="35"/>
                    <a:pt x="7828" y="1"/>
                    <a:pt x="7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97"/>
            <p:cNvSpPr/>
            <p:nvPr/>
          </p:nvSpPr>
          <p:spPr>
            <a:xfrm>
              <a:off x="5593715" y="2372080"/>
              <a:ext cx="48827" cy="32814"/>
            </a:xfrm>
            <a:custGeom>
              <a:avLst/>
              <a:gdLst/>
              <a:ahLst/>
              <a:cxnLst/>
              <a:rect l="l" t="t" r="r" b="b"/>
              <a:pathLst>
                <a:path w="4022" h="2703" extrusionOk="0">
                  <a:moveTo>
                    <a:pt x="1749" y="0"/>
                  </a:moveTo>
                  <a:cubicBezTo>
                    <a:pt x="1509" y="0"/>
                    <a:pt x="1270" y="79"/>
                    <a:pt x="1048" y="262"/>
                  </a:cubicBezTo>
                  <a:cubicBezTo>
                    <a:pt x="0" y="1125"/>
                    <a:pt x="1913" y="2703"/>
                    <a:pt x="2970" y="2703"/>
                  </a:cubicBezTo>
                  <a:cubicBezTo>
                    <a:pt x="3189" y="2703"/>
                    <a:pt x="3372" y="2635"/>
                    <a:pt x="3484" y="2479"/>
                  </a:cubicBezTo>
                  <a:cubicBezTo>
                    <a:pt x="4021" y="1725"/>
                    <a:pt x="2875" y="0"/>
                    <a:pt x="1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97"/>
            <p:cNvSpPr/>
            <p:nvPr/>
          </p:nvSpPr>
          <p:spPr>
            <a:xfrm>
              <a:off x="5531497" y="2434188"/>
              <a:ext cx="167860" cy="54788"/>
            </a:xfrm>
            <a:custGeom>
              <a:avLst/>
              <a:gdLst/>
              <a:ahLst/>
              <a:cxnLst/>
              <a:rect l="l" t="t" r="r" b="b"/>
              <a:pathLst>
                <a:path w="13827" h="4513" extrusionOk="0">
                  <a:moveTo>
                    <a:pt x="13181" y="0"/>
                  </a:moveTo>
                  <a:cubicBezTo>
                    <a:pt x="13048" y="0"/>
                    <a:pt x="12915" y="46"/>
                    <a:pt x="12807" y="137"/>
                  </a:cubicBezTo>
                  <a:cubicBezTo>
                    <a:pt x="9806" y="2705"/>
                    <a:pt x="6894" y="3362"/>
                    <a:pt x="4700" y="3362"/>
                  </a:cubicBezTo>
                  <a:cubicBezTo>
                    <a:pt x="2500" y="3362"/>
                    <a:pt x="1021" y="2701"/>
                    <a:pt x="898" y="2644"/>
                  </a:cubicBezTo>
                  <a:cubicBezTo>
                    <a:pt x="818" y="2607"/>
                    <a:pt x="734" y="2589"/>
                    <a:pt x="652" y="2589"/>
                  </a:cubicBezTo>
                  <a:cubicBezTo>
                    <a:pt x="436" y="2589"/>
                    <a:pt x="230" y="2712"/>
                    <a:pt x="132" y="2920"/>
                  </a:cubicBezTo>
                  <a:cubicBezTo>
                    <a:pt x="0" y="3207"/>
                    <a:pt x="121" y="3551"/>
                    <a:pt x="408" y="3687"/>
                  </a:cubicBezTo>
                  <a:cubicBezTo>
                    <a:pt x="544" y="3746"/>
                    <a:pt x="2228" y="4513"/>
                    <a:pt x="4716" y="4513"/>
                  </a:cubicBezTo>
                  <a:cubicBezTo>
                    <a:pt x="7132" y="4513"/>
                    <a:pt x="10308" y="3792"/>
                    <a:pt x="13554" y="1013"/>
                  </a:cubicBezTo>
                  <a:cubicBezTo>
                    <a:pt x="13796" y="806"/>
                    <a:pt x="13826" y="443"/>
                    <a:pt x="13619" y="202"/>
                  </a:cubicBezTo>
                  <a:cubicBezTo>
                    <a:pt x="13504" y="68"/>
                    <a:pt x="13343" y="0"/>
                    <a:pt x="1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1" name="Google Shape;1891;p97"/>
          <p:cNvGrpSpPr/>
          <p:nvPr/>
        </p:nvGrpSpPr>
        <p:grpSpPr>
          <a:xfrm>
            <a:off x="5450414" y="3253905"/>
            <a:ext cx="881777" cy="1077425"/>
            <a:chOff x="5450414" y="3253905"/>
            <a:chExt cx="881777" cy="1077425"/>
          </a:xfrm>
        </p:grpSpPr>
        <p:sp>
          <p:nvSpPr>
            <p:cNvPr id="1892" name="Google Shape;1892;p97"/>
            <p:cNvSpPr/>
            <p:nvPr/>
          </p:nvSpPr>
          <p:spPr>
            <a:xfrm>
              <a:off x="5477219" y="4077944"/>
              <a:ext cx="685109" cy="253362"/>
            </a:xfrm>
            <a:custGeom>
              <a:avLst/>
              <a:gdLst/>
              <a:ahLst/>
              <a:cxnLst/>
              <a:rect l="l" t="t" r="r" b="b"/>
              <a:pathLst>
                <a:path w="56434" h="20870" extrusionOk="0">
                  <a:moveTo>
                    <a:pt x="5139" y="0"/>
                  </a:moveTo>
                  <a:cubicBezTo>
                    <a:pt x="4290" y="84"/>
                    <a:pt x="3395" y="465"/>
                    <a:pt x="2591" y="1224"/>
                  </a:cubicBezTo>
                  <a:cubicBezTo>
                    <a:pt x="1209" y="2541"/>
                    <a:pt x="114" y="5014"/>
                    <a:pt x="42" y="9084"/>
                  </a:cubicBezTo>
                  <a:cubicBezTo>
                    <a:pt x="0" y="11576"/>
                    <a:pt x="1605" y="13706"/>
                    <a:pt x="4622" y="15446"/>
                  </a:cubicBezTo>
                  <a:cubicBezTo>
                    <a:pt x="4630" y="15446"/>
                    <a:pt x="4634" y="15454"/>
                    <a:pt x="4641" y="15454"/>
                  </a:cubicBezTo>
                  <a:cubicBezTo>
                    <a:pt x="4860" y="15582"/>
                    <a:pt x="5087" y="15707"/>
                    <a:pt x="5320" y="15828"/>
                  </a:cubicBezTo>
                  <a:cubicBezTo>
                    <a:pt x="7012" y="16703"/>
                    <a:pt x="9074" y="17473"/>
                    <a:pt x="11486" y="18130"/>
                  </a:cubicBezTo>
                  <a:cubicBezTo>
                    <a:pt x="13573" y="18701"/>
                    <a:pt x="15911" y="19184"/>
                    <a:pt x="18482" y="19580"/>
                  </a:cubicBezTo>
                  <a:cubicBezTo>
                    <a:pt x="20483" y="19887"/>
                    <a:pt x="22631" y="20147"/>
                    <a:pt x="24912" y="20347"/>
                  </a:cubicBezTo>
                  <a:cubicBezTo>
                    <a:pt x="26006" y="20446"/>
                    <a:pt x="27139" y="20532"/>
                    <a:pt x="28294" y="20608"/>
                  </a:cubicBezTo>
                  <a:cubicBezTo>
                    <a:pt x="29657" y="20690"/>
                    <a:pt x="30945" y="20758"/>
                    <a:pt x="32154" y="20800"/>
                  </a:cubicBezTo>
                  <a:cubicBezTo>
                    <a:pt x="33474" y="20848"/>
                    <a:pt x="34709" y="20870"/>
                    <a:pt x="35866" y="20870"/>
                  </a:cubicBezTo>
                  <a:cubicBezTo>
                    <a:pt x="36703" y="20870"/>
                    <a:pt x="37498" y="20859"/>
                    <a:pt x="38255" y="20838"/>
                  </a:cubicBezTo>
                  <a:cubicBezTo>
                    <a:pt x="41419" y="20744"/>
                    <a:pt x="43899" y="20449"/>
                    <a:pt x="45885" y="20030"/>
                  </a:cubicBezTo>
                  <a:cubicBezTo>
                    <a:pt x="48464" y="19472"/>
                    <a:pt x="50212" y="18679"/>
                    <a:pt x="51552" y="17764"/>
                  </a:cubicBezTo>
                  <a:cubicBezTo>
                    <a:pt x="52281" y="17266"/>
                    <a:pt x="52889" y="16730"/>
                    <a:pt x="53443" y="16175"/>
                  </a:cubicBezTo>
                  <a:cubicBezTo>
                    <a:pt x="56433" y="13185"/>
                    <a:pt x="55003" y="3768"/>
                    <a:pt x="51676" y="2881"/>
                  </a:cubicBezTo>
                  <a:cubicBezTo>
                    <a:pt x="51456" y="2822"/>
                    <a:pt x="51233" y="2795"/>
                    <a:pt x="51004" y="2795"/>
                  </a:cubicBezTo>
                  <a:cubicBezTo>
                    <a:pt x="50665" y="2795"/>
                    <a:pt x="50313" y="2855"/>
                    <a:pt x="49936" y="2961"/>
                  </a:cubicBezTo>
                  <a:cubicBezTo>
                    <a:pt x="48513" y="3360"/>
                    <a:pt x="46750" y="4399"/>
                    <a:pt x="44076" y="5331"/>
                  </a:cubicBezTo>
                  <a:cubicBezTo>
                    <a:pt x="42566" y="5849"/>
                    <a:pt x="40762" y="6336"/>
                    <a:pt x="38556" y="6650"/>
                  </a:cubicBezTo>
                  <a:cubicBezTo>
                    <a:pt x="37032" y="6872"/>
                    <a:pt x="35319" y="7001"/>
                    <a:pt x="33383" y="7001"/>
                  </a:cubicBezTo>
                  <a:cubicBezTo>
                    <a:pt x="32917" y="7001"/>
                    <a:pt x="32438" y="6993"/>
                    <a:pt x="31945" y="6978"/>
                  </a:cubicBezTo>
                  <a:cubicBezTo>
                    <a:pt x="30870" y="6951"/>
                    <a:pt x="29725" y="6880"/>
                    <a:pt x="28514" y="6758"/>
                  </a:cubicBezTo>
                  <a:cubicBezTo>
                    <a:pt x="27698" y="6676"/>
                    <a:pt x="26905" y="6593"/>
                    <a:pt x="26131" y="6483"/>
                  </a:cubicBezTo>
                  <a:cubicBezTo>
                    <a:pt x="23631" y="6174"/>
                    <a:pt x="21355" y="5770"/>
                    <a:pt x="19305" y="5309"/>
                  </a:cubicBezTo>
                  <a:cubicBezTo>
                    <a:pt x="17417" y="4890"/>
                    <a:pt x="15725" y="4430"/>
                    <a:pt x="14223" y="3961"/>
                  </a:cubicBezTo>
                  <a:cubicBezTo>
                    <a:pt x="11796" y="3198"/>
                    <a:pt x="9863" y="2417"/>
                    <a:pt x="8417" y="1752"/>
                  </a:cubicBezTo>
                  <a:cubicBezTo>
                    <a:pt x="6219" y="741"/>
                    <a:pt x="5139" y="0"/>
                    <a:pt x="5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97"/>
            <p:cNvSpPr/>
            <p:nvPr/>
          </p:nvSpPr>
          <p:spPr>
            <a:xfrm>
              <a:off x="5541343" y="4099213"/>
              <a:ext cx="108556" cy="198841"/>
            </a:xfrm>
            <a:custGeom>
              <a:avLst/>
              <a:gdLst/>
              <a:ahLst/>
              <a:cxnLst/>
              <a:rect l="l" t="t" r="r" b="b"/>
              <a:pathLst>
                <a:path w="8942" h="16379" extrusionOk="0">
                  <a:moveTo>
                    <a:pt x="3138" y="0"/>
                  </a:moveTo>
                  <a:cubicBezTo>
                    <a:pt x="589" y="4222"/>
                    <a:pt x="0" y="9685"/>
                    <a:pt x="38" y="14072"/>
                  </a:cubicBezTo>
                  <a:cubicBezTo>
                    <a:pt x="1726" y="14951"/>
                    <a:pt x="3795" y="15721"/>
                    <a:pt x="6207" y="16378"/>
                  </a:cubicBezTo>
                  <a:cubicBezTo>
                    <a:pt x="6495" y="10262"/>
                    <a:pt x="7869" y="5264"/>
                    <a:pt x="8941" y="2206"/>
                  </a:cubicBezTo>
                  <a:cubicBezTo>
                    <a:pt x="6514" y="1450"/>
                    <a:pt x="4581" y="665"/>
                    <a:pt x="3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97"/>
            <p:cNvSpPr/>
            <p:nvPr/>
          </p:nvSpPr>
          <p:spPr>
            <a:xfrm>
              <a:off x="5701579" y="4142383"/>
              <a:ext cx="92932" cy="182573"/>
            </a:xfrm>
            <a:custGeom>
              <a:avLst/>
              <a:gdLst/>
              <a:ahLst/>
              <a:cxnLst/>
              <a:rect l="l" t="t" r="r" b="b"/>
              <a:pathLst>
                <a:path w="7655" h="15039" extrusionOk="0">
                  <a:moveTo>
                    <a:pt x="828" y="1"/>
                  </a:moveTo>
                  <a:cubicBezTo>
                    <a:pt x="280" y="4800"/>
                    <a:pt x="50" y="9734"/>
                    <a:pt x="1" y="14272"/>
                  </a:cubicBezTo>
                  <a:cubicBezTo>
                    <a:pt x="2002" y="14579"/>
                    <a:pt x="4150" y="14839"/>
                    <a:pt x="6431" y="15039"/>
                  </a:cubicBezTo>
                  <a:cubicBezTo>
                    <a:pt x="6718" y="9851"/>
                    <a:pt x="7163" y="5185"/>
                    <a:pt x="7654" y="1179"/>
                  </a:cubicBezTo>
                  <a:cubicBezTo>
                    <a:pt x="5147" y="866"/>
                    <a:pt x="2874" y="458"/>
                    <a:pt x="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97"/>
            <p:cNvSpPr/>
            <p:nvPr/>
          </p:nvSpPr>
          <p:spPr>
            <a:xfrm>
              <a:off x="6012302" y="4113878"/>
              <a:ext cx="91778" cy="207193"/>
            </a:xfrm>
            <a:custGeom>
              <a:avLst/>
              <a:gdLst/>
              <a:ahLst/>
              <a:cxnLst/>
              <a:rect l="l" t="t" r="r" b="b"/>
              <a:pathLst>
                <a:path w="7560" h="17067" extrusionOk="0">
                  <a:moveTo>
                    <a:pt x="5856" y="1"/>
                  </a:moveTo>
                  <a:cubicBezTo>
                    <a:pt x="4437" y="400"/>
                    <a:pt x="2674" y="1439"/>
                    <a:pt x="0" y="2368"/>
                  </a:cubicBezTo>
                  <a:cubicBezTo>
                    <a:pt x="812" y="6124"/>
                    <a:pt x="1616" y="11183"/>
                    <a:pt x="1809" y="17066"/>
                  </a:cubicBezTo>
                  <a:cubicBezTo>
                    <a:pt x="4388" y="16507"/>
                    <a:pt x="6136" y="15719"/>
                    <a:pt x="7472" y="14804"/>
                  </a:cubicBezTo>
                  <a:cubicBezTo>
                    <a:pt x="7559" y="10345"/>
                    <a:pt x="7269" y="4833"/>
                    <a:pt x="58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97"/>
            <p:cNvSpPr/>
            <p:nvPr/>
          </p:nvSpPr>
          <p:spPr>
            <a:xfrm>
              <a:off x="5865032" y="4158711"/>
              <a:ext cx="83293" cy="172619"/>
            </a:xfrm>
            <a:custGeom>
              <a:avLst/>
              <a:gdLst/>
              <a:ahLst/>
              <a:cxnLst/>
              <a:rect l="l" t="t" r="r" b="b"/>
              <a:pathLst>
                <a:path w="6861" h="14219" extrusionOk="0">
                  <a:moveTo>
                    <a:pt x="6615" y="0"/>
                  </a:moveTo>
                  <a:cubicBezTo>
                    <a:pt x="5089" y="219"/>
                    <a:pt x="3376" y="348"/>
                    <a:pt x="1441" y="348"/>
                  </a:cubicBezTo>
                  <a:cubicBezTo>
                    <a:pt x="974" y="348"/>
                    <a:pt x="494" y="340"/>
                    <a:pt x="0" y="325"/>
                  </a:cubicBezTo>
                  <a:lnTo>
                    <a:pt x="0" y="325"/>
                  </a:lnTo>
                  <a:cubicBezTo>
                    <a:pt x="231" y="4240"/>
                    <a:pt x="352" y="8914"/>
                    <a:pt x="204" y="14143"/>
                  </a:cubicBezTo>
                  <a:cubicBezTo>
                    <a:pt x="1547" y="14194"/>
                    <a:pt x="2801" y="14218"/>
                    <a:pt x="3972" y="14218"/>
                  </a:cubicBezTo>
                  <a:cubicBezTo>
                    <a:pt x="4791" y="14218"/>
                    <a:pt x="5569" y="14207"/>
                    <a:pt x="6310" y="14185"/>
                  </a:cubicBezTo>
                  <a:cubicBezTo>
                    <a:pt x="6668" y="9783"/>
                    <a:pt x="6861" y="4817"/>
                    <a:pt x="6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97"/>
            <p:cNvSpPr/>
            <p:nvPr/>
          </p:nvSpPr>
          <p:spPr>
            <a:xfrm>
              <a:off x="5490974" y="3331043"/>
              <a:ext cx="313625" cy="350433"/>
            </a:xfrm>
            <a:custGeom>
              <a:avLst/>
              <a:gdLst/>
              <a:ahLst/>
              <a:cxnLst/>
              <a:rect l="l" t="t" r="r" b="b"/>
              <a:pathLst>
                <a:path w="25834" h="28866" extrusionOk="0">
                  <a:moveTo>
                    <a:pt x="12208" y="0"/>
                  </a:moveTo>
                  <a:cubicBezTo>
                    <a:pt x="10895" y="0"/>
                    <a:pt x="9713" y="619"/>
                    <a:pt x="8646" y="1674"/>
                  </a:cubicBezTo>
                  <a:cubicBezTo>
                    <a:pt x="4644" y="5669"/>
                    <a:pt x="2292" y="15931"/>
                    <a:pt x="960" y="23252"/>
                  </a:cubicBezTo>
                  <a:cubicBezTo>
                    <a:pt x="547" y="25483"/>
                    <a:pt x="235" y="27443"/>
                    <a:pt x="0" y="28866"/>
                  </a:cubicBezTo>
                  <a:lnTo>
                    <a:pt x="25833" y="25732"/>
                  </a:lnTo>
                  <a:cubicBezTo>
                    <a:pt x="25833" y="25732"/>
                    <a:pt x="20513" y="639"/>
                    <a:pt x="12539" y="13"/>
                  </a:cubicBezTo>
                  <a:cubicBezTo>
                    <a:pt x="12428" y="5"/>
                    <a:pt x="12317" y="0"/>
                    <a:pt x="12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97"/>
            <p:cNvSpPr/>
            <p:nvPr/>
          </p:nvSpPr>
          <p:spPr>
            <a:xfrm>
              <a:off x="5909355" y="3395555"/>
              <a:ext cx="326590" cy="376947"/>
            </a:xfrm>
            <a:custGeom>
              <a:avLst/>
              <a:gdLst/>
              <a:ahLst/>
              <a:cxnLst/>
              <a:rect l="l" t="t" r="r" b="b"/>
              <a:pathLst>
                <a:path w="26902" h="31050" extrusionOk="0">
                  <a:moveTo>
                    <a:pt x="18352" y="1"/>
                  </a:moveTo>
                  <a:cubicBezTo>
                    <a:pt x="17229" y="1"/>
                    <a:pt x="16052" y="452"/>
                    <a:pt x="14853" y="1224"/>
                  </a:cubicBezTo>
                  <a:lnTo>
                    <a:pt x="14850" y="1224"/>
                  </a:lnTo>
                  <a:cubicBezTo>
                    <a:pt x="12056" y="3028"/>
                    <a:pt x="9175" y="6592"/>
                    <a:pt x="6702" y="10259"/>
                  </a:cubicBezTo>
                  <a:cubicBezTo>
                    <a:pt x="4135" y="14060"/>
                    <a:pt x="2009" y="17975"/>
                    <a:pt x="884" y="20158"/>
                  </a:cubicBezTo>
                  <a:cubicBezTo>
                    <a:pt x="314" y="21249"/>
                    <a:pt x="1" y="21906"/>
                    <a:pt x="1" y="21906"/>
                  </a:cubicBezTo>
                  <a:lnTo>
                    <a:pt x="2542" y="22857"/>
                  </a:lnTo>
                  <a:lnTo>
                    <a:pt x="24360" y="31050"/>
                  </a:lnTo>
                  <a:cubicBezTo>
                    <a:pt x="24920" y="23514"/>
                    <a:pt x="26901" y="1329"/>
                    <a:pt x="18999" y="53"/>
                  </a:cubicBezTo>
                  <a:cubicBezTo>
                    <a:pt x="18785" y="18"/>
                    <a:pt x="18569" y="1"/>
                    <a:pt x="18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97"/>
            <p:cNvSpPr/>
            <p:nvPr/>
          </p:nvSpPr>
          <p:spPr>
            <a:xfrm>
              <a:off x="5590121" y="3423926"/>
              <a:ext cx="120235" cy="161353"/>
            </a:xfrm>
            <a:custGeom>
              <a:avLst/>
              <a:gdLst/>
              <a:ahLst/>
              <a:cxnLst/>
              <a:rect l="l" t="t" r="r" b="b"/>
              <a:pathLst>
                <a:path w="9904" h="13291" extrusionOk="0">
                  <a:moveTo>
                    <a:pt x="4618" y="1"/>
                  </a:moveTo>
                  <a:cubicBezTo>
                    <a:pt x="4580" y="1"/>
                    <a:pt x="4543" y="2"/>
                    <a:pt x="4504" y="4"/>
                  </a:cubicBezTo>
                  <a:cubicBezTo>
                    <a:pt x="140" y="234"/>
                    <a:pt x="0" y="13290"/>
                    <a:pt x="0" y="13290"/>
                  </a:cubicBezTo>
                  <a:lnTo>
                    <a:pt x="9903" y="12826"/>
                  </a:lnTo>
                  <a:cubicBezTo>
                    <a:pt x="9903" y="12826"/>
                    <a:pt x="8886" y="1"/>
                    <a:pt x="46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97"/>
            <p:cNvSpPr/>
            <p:nvPr/>
          </p:nvSpPr>
          <p:spPr>
            <a:xfrm>
              <a:off x="6016005" y="3484844"/>
              <a:ext cx="151325" cy="170737"/>
            </a:xfrm>
            <a:custGeom>
              <a:avLst/>
              <a:gdLst/>
              <a:ahLst/>
              <a:cxnLst/>
              <a:rect l="l" t="t" r="r" b="b"/>
              <a:pathLst>
                <a:path w="12465" h="14064" extrusionOk="0">
                  <a:moveTo>
                    <a:pt x="7675" y="1"/>
                  </a:moveTo>
                  <a:cubicBezTo>
                    <a:pt x="3706" y="1"/>
                    <a:pt x="1" y="11274"/>
                    <a:pt x="1" y="11274"/>
                  </a:cubicBezTo>
                  <a:lnTo>
                    <a:pt x="9512" y="14064"/>
                  </a:lnTo>
                  <a:cubicBezTo>
                    <a:pt x="9512" y="14064"/>
                    <a:pt x="12465" y="1348"/>
                    <a:pt x="8277" y="90"/>
                  </a:cubicBezTo>
                  <a:cubicBezTo>
                    <a:pt x="8076" y="30"/>
                    <a:pt x="7875" y="1"/>
                    <a:pt x="76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97"/>
            <p:cNvSpPr/>
            <p:nvPr/>
          </p:nvSpPr>
          <p:spPr>
            <a:xfrm>
              <a:off x="5450414" y="3514964"/>
              <a:ext cx="773476" cy="672580"/>
            </a:xfrm>
            <a:custGeom>
              <a:avLst/>
              <a:gdLst/>
              <a:ahLst/>
              <a:cxnLst/>
              <a:rect l="l" t="t" r="r" b="b"/>
              <a:pathLst>
                <a:path w="63713" h="55402" extrusionOk="0">
                  <a:moveTo>
                    <a:pt x="24356" y="1"/>
                  </a:moveTo>
                  <a:cubicBezTo>
                    <a:pt x="23370" y="1"/>
                    <a:pt x="22398" y="62"/>
                    <a:pt x="21445" y="181"/>
                  </a:cubicBezTo>
                  <a:cubicBezTo>
                    <a:pt x="11840" y="1408"/>
                    <a:pt x="3848" y="8608"/>
                    <a:pt x="1865" y="18387"/>
                  </a:cubicBezTo>
                  <a:cubicBezTo>
                    <a:pt x="1001" y="22675"/>
                    <a:pt x="536" y="26870"/>
                    <a:pt x="317" y="30676"/>
                  </a:cubicBezTo>
                  <a:cubicBezTo>
                    <a:pt x="0" y="36210"/>
                    <a:pt x="1827" y="41448"/>
                    <a:pt x="5153" y="45476"/>
                  </a:cubicBezTo>
                  <a:cubicBezTo>
                    <a:pt x="8019" y="48964"/>
                    <a:pt x="12006" y="51555"/>
                    <a:pt x="16677" y="52665"/>
                  </a:cubicBezTo>
                  <a:cubicBezTo>
                    <a:pt x="23290" y="54231"/>
                    <a:pt x="29928" y="55401"/>
                    <a:pt x="35740" y="55401"/>
                  </a:cubicBezTo>
                  <a:cubicBezTo>
                    <a:pt x="36441" y="55401"/>
                    <a:pt x="37130" y="55384"/>
                    <a:pt x="37805" y="55349"/>
                  </a:cubicBezTo>
                  <a:cubicBezTo>
                    <a:pt x="50559" y="54681"/>
                    <a:pt x="57709" y="50346"/>
                    <a:pt x="60431" y="40326"/>
                  </a:cubicBezTo>
                  <a:cubicBezTo>
                    <a:pt x="61654" y="35814"/>
                    <a:pt x="62342" y="31336"/>
                    <a:pt x="62708" y="27240"/>
                  </a:cubicBezTo>
                  <a:cubicBezTo>
                    <a:pt x="63712" y="15879"/>
                    <a:pt x="56285" y="5523"/>
                    <a:pt x="45201" y="2846"/>
                  </a:cubicBezTo>
                  <a:cubicBezTo>
                    <a:pt x="37971" y="1102"/>
                    <a:pt x="31224" y="317"/>
                    <a:pt x="25527" y="29"/>
                  </a:cubicBezTo>
                  <a:cubicBezTo>
                    <a:pt x="25135" y="10"/>
                    <a:pt x="24744" y="1"/>
                    <a:pt x="24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97"/>
            <p:cNvSpPr/>
            <p:nvPr/>
          </p:nvSpPr>
          <p:spPr>
            <a:xfrm>
              <a:off x="5712165" y="3658616"/>
              <a:ext cx="265356" cy="93854"/>
            </a:xfrm>
            <a:custGeom>
              <a:avLst/>
              <a:gdLst/>
              <a:ahLst/>
              <a:cxnLst/>
              <a:rect l="l" t="t" r="r" b="b"/>
              <a:pathLst>
                <a:path w="21858" h="7731" extrusionOk="0">
                  <a:moveTo>
                    <a:pt x="9001" y="1"/>
                  </a:moveTo>
                  <a:cubicBezTo>
                    <a:pt x="1" y="1"/>
                    <a:pt x="4572" y="7571"/>
                    <a:pt x="10731" y="7727"/>
                  </a:cubicBezTo>
                  <a:cubicBezTo>
                    <a:pt x="10810" y="7729"/>
                    <a:pt x="10888" y="7730"/>
                    <a:pt x="10966" y="7730"/>
                  </a:cubicBezTo>
                  <a:cubicBezTo>
                    <a:pt x="17364" y="7730"/>
                    <a:pt x="21857" y="1067"/>
                    <a:pt x="10731" y="82"/>
                  </a:cubicBezTo>
                  <a:cubicBezTo>
                    <a:pt x="10106" y="27"/>
                    <a:pt x="9530" y="1"/>
                    <a:pt x="9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97"/>
            <p:cNvSpPr/>
            <p:nvPr/>
          </p:nvSpPr>
          <p:spPr>
            <a:xfrm>
              <a:off x="5781387" y="3676231"/>
              <a:ext cx="41276" cy="26538"/>
            </a:xfrm>
            <a:custGeom>
              <a:avLst/>
              <a:gdLst/>
              <a:ahLst/>
              <a:cxnLst/>
              <a:rect l="l" t="t" r="r" b="b"/>
              <a:pathLst>
                <a:path w="3400" h="2186" extrusionOk="0">
                  <a:moveTo>
                    <a:pt x="1213" y="1"/>
                  </a:moveTo>
                  <a:cubicBezTo>
                    <a:pt x="711" y="1"/>
                    <a:pt x="286" y="231"/>
                    <a:pt x="170" y="828"/>
                  </a:cubicBezTo>
                  <a:cubicBezTo>
                    <a:pt x="0" y="1700"/>
                    <a:pt x="1150" y="2186"/>
                    <a:pt x="2108" y="2186"/>
                  </a:cubicBezTo>
                  <a:cubicBezTo>
                    <a:pt x="2726" y="2186"/>
                    <a:pt x="3264" y="1984"/>
                    <a:pt x="3316" y="1553"/>
                  </a:cubicBezTo>
                  <a:cubicBezTo>
                    <a:pt x="3399" y="833"/>
                    <a:pt x="2167" y="1"/>
                    <a:pt x="1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97"/>
            <p:cNvSpPr/>
            <p:nvPr/>
          </p:nvSpPr>
          <p:spPr>
            <a:xfrm>
              <a:off x="5603827" y="3638427"/>
              <a:ext cx="46982" cy="76009"/>
            </a:xfrm>
            <a:custGeom>
              <a:avLst/>
              <a:gdLst/>
              <a:ahLst/>
              <a:cxnLst/>
              <a:rect l="l" t="t" r="r" b="b"/>
              <a:pathLst>
                <a:path w="3870" h="6261" extrusionOk="0">
                  <a:moveTo>
                    <a:pt x="2283" y="0"/>
                  </a:moveTo>
                  <a:cubicBezTo>
                    <a:pt x="1407" y="0"/>
                    <a:pt x="525" y="1235"/>
                    <a:pt x="272" y="2871"/>
                  </a:cubicBezTo>
                  <a:cubicBezTo>
                    <a:pt x="0" y="4592"/>
                    <a:pt x="525" y="6105"/>
                    <a:pt x="1445" y="6249"/>
                  </a:cubicBezTo>
                  <a:cubicBezTo>
                    <a:pt x="1493" y="6257"/>
                    <a:pt x="1540" y="6260"/>
                    <a:pt x="1587" y="6260"/>
                  </a:cubicBezTo>
                  <a:cubicBezTo>
                    <a:pt x="2461" y="6260"/>
                    <a:pt x="3344" y="5028"/>
                    <a:pt x="3602" y="3392"/>
                  </a:cubicBezTo>
                  <a:cubicBezTo>
                    <a:pt x="3869" y="1670"/>
                    <a:pt x="3345" y="156"/>
                    <a:pt x="2428" y="12"/>
                  </a:cubicBezTo>
                  <a:cubicBezTo>
                    <a:pt x="2379" y="4"/>
                    <a:pt x="2331" y="0"/>
                    <a:pt x="2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97"/>
            <p:cNvSpPr/>
            <p:nvPr/>
          </p:nvSpPr>
          <p:spPr>
            <a:xfrm>
              <a:off x="6030913" y="3687255"/>
              <a:ext cx="46982" cy="76033"/>
            </a:xfrm>
            <a:custGeom>
              <a:avLst/>
              <a:gdLst/>
              <a:ahLst/>
              <a:cxnLst/>
              <a:rect l="l" t="t" r="r" b="b"/>
              <a:pathLst>
                <a:path w="3870" h="6263" extrusionOk="0">
                  <a:moveTo>
                    <a:pt x="2286" y="0"/>
                  </a:moveTo>
                  <a:cubicBezTo>
                    <a:pt x="1409" y="0"/>
                    <a:pt x="526" y="1236"/>
                    <a:pt x="272" y="2869"/>
                  </a:cubicBezTo>
                  <a:cubicBezTo>
                    <a:pt x="1" y="4591"/>
                    <a:pt x="525" y="6105"/>
                    <a:pt x="1446" y="6252"/>
                  </a:cubicBezTo>
                  <a:cubicBezTo>
                    <a:pt x="1493" y="6259"/>
                    <a:pt x="1541" y="6263"/>
                    <a:pt x="1588" y="6263"/>
                  </a:cubicBezTo>
                  <a:cubicBezTo>
                    <a:pt x="2462" y="6263"/>
                    <a:pt x="3344" y="5027"/>
                    <a:pt x="3598" y="3394"/>
                  </a:cubicBezTo>
                  <a:cubicBezTo>
                    <a:pt x="3870" y="1668"/>
                    <a:pt x="3345" y="158"/>
                    <a:pt x="2428" y="11"/>
                  </a:cubicBezTo>
                  <a:cubicBezTo>
                    <a:pt x="2381" y="4"/>
                    <a:pt x="2334" y="0"/>
                    <a:pt x="2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97"/>
            <p:cNvSpPr/>
            <p:nvPr/>
          </p:nvSpPr>
          <p:spPr>
            <a:xfrm>
              <a:off x="5743195" y="3746425"/>
              <a:ext cx="207473" cy="41203"/>
            </a:xfrm>
            <a:custGeom>
              <a:avLst/>
              <a:gdLst/>
              <a:ahLst/>
              <a:cxnLst/>
              <a:rect l="l" t="t" r="r" b="b"/>
              <a:pathLst>
                <a:path w="17090" h="3394" extrusionOk="0">
                  <a:moveTo>
                    <a:pt x="16523" y="0"/>
                  </a:moveTo>
                  <a:cubicBezTo>
                    <a:pt x="16424" y="0"/>
                    <a:pt x="16323" y="30"/>
                    <a:pt x="16236" y="91"/>
                  </a:cubicBezTo>
                  <a:cubicBezTo>
                    <a:pt x="13782" y="1827"/>
                    <a:pt x="10992" y="2367"/>
                    <a:pt x="8462" y="2367"/>
                  </a:cubicBezTo>
                  <a:cubicBezTo>
                    <a:pt x="4287" y="2367"/>
                    <a:pt x="824" y="891"/>
                    <a:pt x="767" y="868"/>
                  </a:cubicBezTo>
                  <a:cubicBezTo>
                    <a:pt x="703" y="842"/>
                    <a:pt x="635" y="827"/>
                    <a:pt x="567" y="827"/>
                  </a:cubicBezTo>
                  <a:cubicBezTo>
                    <a:pt x="375" y="827"/>
                    <a:pt x="194" y="940"/>
                    <a:pt x="110" y="1125"/>
                  </a:cubicBezTo>
                  <a:cubicBezTo>
                    <a:pt x="1" y="1378"/>
                    <a:pt x="119" y="1672"/>
                    <a:pt x="371" y="1782"/>
                  </a:cubicBezTo>
                  <a:cubicBezTo>
                    <a:pt x="605" y="1884"/>
                    <a:pt x="4135" y="3394"/>
                    <a:pt x="8440" y="3394"/>
                  </a:cubicBezTo>
                  <a:cubicBezTo>
                    <a:pt x="11132" y="3394"/>
                    <a:pt x="14133" y="2801"/>
                    <a:pt x="16814" y="906"/>
                  </a:cubicBezTo>
                  <a:cubicBezTo>
                    <a:pt x="17036" y="743"/>
                    <a:pt x="17090" y="434"/>
                    <a:pt x="16931" y="211"/>
                  </a:cubicBezTo>
                  <a:cubicBezTo>
                    <a:pt x="16832" y="72"/>
                    <a:pt x="16682" y="0"/>
                    <a:pt x="16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97"/>
            <p:cNvSpPr/>
            <p:nvPr/>
          </p:nvSpPr>
          <p:spPr>
            <a:xfrm>
              <a:off x="5983749" y="3804491"/>
              <a:ext cx="206635" cy="206599"/>
            </a:xfrm>
            <a:custGeom>
              <a:avLst/>
              <a:gdLst/>
              <a:ahLst/>
              <a:cxnLst/>
              <a:rect l="l" t="t" r="r" b="b"/>
              <a:pathLst>
                <a:path w="17021" h="17018" extrusionOk="0">
                  <a:moveTo>
                    <a:pt x="8511" y="1"/>
                  </a:moveTo>
                  <a:cubicBezTo>
                    <a:pt x="3810" y="1"/>
                    <a:pt x="0" y="3810"/>
                    <a:pt x="0" y="8507"/>
                  </a:cubicBezTo>
                  <a:cubicBezTo>
                    <a:pt x="0" y="13208"/>
                    <a:pt x="3810" y="17017"/>
                    <a:pt x="8511" y="17017"/>
                  </a:cubicBezTo>
                  <a:cubicBezTo>
                    <a:pt x="13207" y="17017"/>
                    <a:pt x="17020" y="13208"/>
                    <a:pt x="17020" y="8507"/>
                  </a:cubicBezTo>
                  <a:cubicBezTo>
                    <a:pt x="17020" y="3810"/>
                    <a:pt x="13207" y="1"/>
                    <a:pt x="8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97"/>
            <p:cNvSpPr/>
            <p:nvPr/>
          </p:nvSpPr>
          <p:spPr>
            <a:xfrm>
              <a:off x="5470482" y="3725241"/>
              <a:ext cx="192613" cy="192662"/>
            </a:xfrm>
            <a:custGeom>
              <a:avLst/>
              <a:gdLst/>
              <a:ahLst/>
              <a:cxnLst/>
              <a:rect l="l" t="t" r="r" b="b"/>
              <a:pathLst>
                <a:path w="15866" h="15870" extrusionOk="0">
                  <a:moveTo>
                    <a:pt x="7933" y="1"/>
                  </a:moveTo>
                  <a:cubicBezTo>
                    <a:pt x="3549" y="1"/>
                    <a:pt x="1" y="3553"/>
                    <a:pt x="1" y="7933"/>
                  </a:cubicBezTo>
                  <a:cubicBezTo>
                    <a:pt x="1" y="12316"/>
                    <a:pt x="3549" y="15869"/>
                    <a:pt x="7933" y="15869"/>
                  </a:cubicBezTo>
                  <a:cubicBezTo>
                    <a:pt x="12313" y="15869"/>
                    <a:pt x="15865" y="12316"/>
                    <a:pt x="15865" y="7933"/>
                  </a:cubicBezTo>
                  <a:cubicBezTo>
                    <a:pt x="15865" y="3553"/>
                    <a:pt x="12313" y="1"/>
                    <a:pt x="7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97"/>
            <p:cNvSpPr/>
            <p:nvPr/>
          </p:nvSpPr>
          <p:spPr>
            <a:xfrm>
              <a:off x="5783451" y="3306714"/>
              <a:ext cx="495628" cy="229495"/>
            </a:xfrm>
            <a:custGeom>
              <a:avLst/>
              <a:gdLst/>
              <a:ahLst/>
              <a:cxnLst/>
              <a:rect l="l" t="t" r="r" b="b"/>
              <a:pathLst>
                <a:path w="40826" h="18904" extrusionOk="0">
                  <a:moveTo>
                    <a:pt x="39632" y="0"/>
                  </a:moveTo>
                  <a:cubicBezTo>
                    <a:pt x="38250" y="0"/>
                    <a:pt x="37144" y="2569"/>
                    <a:pt x="31835" y="3908"/>
                  </a:cubicBezTo>
                  <a:cubicBezTo>
                    <a:pt x="31518" y="3992"/>
                    <a:pt x="31178" y="4067"/>
                    <a:pt x="30823" y="4139"/>
                  </a:cubicBezTo>
                  <a:cubicBezTo>
                    <a:pt x="30151" y="4276"/>
                    <a:pt x="29498" y="4336"/>
                    <a:pt x="28858" y="4336"/>
                  </a:cubicBezTo>
                  <a:cubicBezTo>
                    <a:pt x="27754" y="4336"/>
                    <a:pt x="26688" y="4157"/>
                    <a:pt x="25632" y="3882"/>
                  </a:cubicBezTo>
                  <a:cubicBezTo>
                    <a:pt x="24424" y="3565"/>
                    <a:pt x="23231" y="3124"/>
                    <a:pt x="22004" y="2685"/>
                  </a:cubicBezTo>
                  <a:cubicBezTo>
                    <a:pt x="21978" y="2674"/>
                    <a:pt x="21955" y="2663"/>
                    <a:pt x="21929" y="2655"/>
                  </a:cubicBezTo>
                  <a:cubicBezTo>
                    <a:pt x="21509" y="2508"/>
                    <a:pt x="21094" y="2357"/>
                    <a:pt x="20667" y="2209"/>
                  </a:cubicBezTo>
                  <a:cubicBezTo>
                    <a:pt x="18780" y="1568"/>
                    <a:pt x="16797" y="1028"/>
                    <a:pt x="14574" y="1012"/>
                  </a:cubicBezTo>
                  <a:cubicBezTo>
                    <a:pt x="14528" y="1012"/>
                    <a:pt x="14483" y="1012"/>
                    <a:pt x="14438" y="1012"/>
                  </a:cubicBezTo>
                  <a:cubicBezTo>
                    <a:pt x="12985" y="1012"/>
                    <a:pt x="11421" y="1239"/>
                    <a:pt x="9715" y="1813"/>
                  </a:cubicBezTo>
                  <a:cubicBezTo>
                    <a:pt x="7974" y="2399"/>
                    <a:pt x="6547" y="3232"/>
                    <a:pt x="5369" y="4184"/>
                  </a:cubicBezTo>
                  <a:cubicBezTo>
                    <a:pt x="3583" y="5646"/>
                    <a:pt x="2386" y="7397"/>
                    <a:pt x="1586" y="9054"/>
                  </a:cubicBezTo>
                  <a:cubicBezTo>
                    <a:pt x="1220" y="9814"/>
                    <a:pt x="933" y="10554"/>
                    <a:pt x="722" y="11237"/>
                  </a:cubicBezTo>
                  <a:cubicBezTo>
                    <a:pt x="91" y="13208"/>
                    <a:pt x="0" y="14672"/>
                    <a:pt x="0" y="14672"/>
                  </a:cubicBezTo>
                  <a:cubicBezTo>
                    <a:pt x="5113" y="18315"/>
                    <a:pt x="11102" y="18904"/>
                    <a:pt x="14443" y="18904"/>
                  </a:cubicBezTo>
                  <a:cubicBezTo>
                    <a:pt x="16040" y="18904"/>
                    <a:pt x="17032" y="18769"/>
                    <a:pt x="17032" y="18769"/>
                  </a:cubicBezTo>
                  <a:cubicBezTo>
                    <a:pt x="18123" y="15425"/>
                    <a:pt x="20800" y="14564"/>
                    <a:pt x="26233" y="12562"/>
                  </a:cubicBezTo>
                  <a:cubicBezTo>
                    <a:pt x="27010" y="12279"/>
                    <a:pt x="27848" y="11966"/>
                    <a:pt x="28744" y="11619"/>
                  </a:cubicBezTo>
                  <a:cubicBezTo>
                    <a:pt x="29740" y="11234"/>
                    <a:pt x="30718" y="10758"/>
                    <a:pt x="31658" y="10206"/>
                  </a:cubicBezTo>
                  <a:cubicBezTo>
                    <a:pt x="33130" y="9349"/>
                    <a:pt x="34512" y="8329"/>
                    <a:pt x="35725" y="7265"/>
                  </a:cubicBezTo>
                  <a:cubicBezTo>
                    <a:pt x="37438" y="5770"/>
                    <a:pt x="38813" y="4203"/>
                    <a:pt x="39647" y="2908"/>
                  </a:cubicBezTo>
                  <a:cubicBezTo>
                    <a:pt x="40550" y="1523"/>
                    <a:pt x="40825" y="458"/>
                    <a:pt x="40221" y="152"/>
                  </a:cubicBezTo>
                  <a:cubicBezTo>
                    <a:pt x="40012" y="47"/>
                    <a:pt x="39819" y="0"/>
                    <a:pt x="39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97"/>
            <p:cNvSpPr/>
            <p:nvPr/>
          </p:nvSpPr>
          <p:spPr>
            <a:xfrm>
              <a:off x="5958910" y="3318951"/>
              <a:ext cx="75450" cy="48147"/>
            </a:xfrm>
            <a:custGeom>
              <a:avLst/>
              <a:gdLst/>
              <a:ahLst/>
              <a:cxnLst/>
              <a:rect l="l" t="t" r="r" b="b"/>
              <a:pathLst>
                <a:path w="6215" h="3966" extrusionOk="0">
                  <a:moveTo>
                    <a:pt x="117" y="1"/>
                  </a:moveTo>
                  <a:cubicBezTo>
                    <a:pt x="37" y="269"/>
                    <a:pt x="0" y="553"/>
                    <a:pt x="0" y="847"/>
                  </a:cubicBezTo>
                  <a:cubicBezTo>
                    <a:pt x="0" y="2569"/>
                    <a:pt x="1393" y="3965"/>
                    <a:pt x="3114" y="3965"/>
                  </a:cubicBezTo>
                  <a:cubicBezTo>
                    <a:pt x="4719" y="3965"/>
                    <a:pt x="6033" y="2761"/>
                    <a:pt x="6214" y="1205"/>
                  </a:cubicBezTo>
                  <a:cubicBezTo>
                    <a:pt x="4327" y="560"/>
                    <a:pt x="2344" y="20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97"/>
            <p:cNvSpPr/>
            <p:nvPr/>
          </p:nvSpPr>
          <p:spPr>
            <a:xfrm>
              <a:off x="6094623" y="3353842"/>
              <a:ext cx="75317" cy="33883"/>
            </a:xfrm>
            <a:custGeom>
              <a:avLst/>
              <a:gdLst/>
              <a:ahLst/>
              <a:cxnLst/>
              <a:rect l="l" t="t" r="r" b="b"/>
              <a:pathLst>
                <a:path w="6204" h="2791" extrusionOk="0">
                  <a:moveTo>
                    <a:pt x="0" y="0"/>
                  </a:moveTo>
                  <a:lnTo>
                    <a:pt x="0" y="0"/>
                  </a:lnTo>
                  <a:cubicBezTo>
                    <a:pt x="159" y="1567"/>
                    <a:pt x="1492" y="2790"/>
                    <a:pt x="3104" y="2790"/>
                  </a:cubicBezTo>
                  <a:cubicBezTo>
                    <a:pt x="4708" y="2790"/>
                    <a:pt x="6029" y="1582"/>
                    <a:pt x="6203" y="26"/>
                  </a:cubicBezTo>
                  <a:lnTo>
                    <a:pt x="6203" y="26"/>
                  </a:lnTo>
                  <a:cubicBezTo>
                    <a:pt x="5883" y="113"/>
                    <a:pt x="5546" y="185"/>
                    <a:pt x="5191" y="257"/>
                  </a:cubicBezTo>
                  <a:cubicBezTo>
                    <a:pt x="4523" y="393"/>
                    <a:pt x="3872" y="454"/>
                    <a:pt x="3234" y="454"/>
                  </a:cubicBezTo>
                  <a:cubicBezTo>
                    <a:pt x="2128" y="454"/>
                    <a:pt x="1059" y="2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97"/>
            <p:cNvSpPr/>
            <p:nvPr/>
          </p:nvSpPr>
          <p:spPr>
            <a:xfrm>
              <a:off x="6212782" y="3339310"/>
              <a:ext cx="51996" cy="55601"/>
            </a:xfrm>
            <a:custGeom>
              <a:avLst/>
              <a:gdLst/>
              <a:ahLst/>
              <a:cxnLst/>
              <a:rect l="l" t="t" r="r" b="b"/>
              <a:pathLst>
                <a:path w="4283" h="4580" extrusionOk="0">
                  <a:moveTo>
                    <a:pt x="3120" y="0"/>
                  </a:moveTo>
                  <a:cubicBezTo>
                    <a:pt x="1398" y="0"/>
                    <a:pt x="1" y="1397"/>
                    <a:pt x="1" y="3119"/>
                  </a:cubicBezTo>
                  <a:cubicBezTo>
                    <a:pt x="1" y="3647"/>
                    <a:pt x="133" y="4142"/>
                    <a:pt x="360" y="4580"/>
                  </a:cubicBezTo>
                  <a:cubicBezTo>
                    <a:pt x="2073" y="3085"/>
                    <a:pt x="3451" y="1514"/>
                    <a:pt x="4282" y="227"/>
                  </a:cubicBezTo>
                  <a:cubicBezTo>
                    <a:pt x="3923" y="80"/>
                    <a:pt x="3531" y="0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97"/>
            <p:cNvSpPr/>
            <p:nvPr/>
          </p:nvSpPr>
          <p:spPr>
            <a:xfrm>
              <a:off x="6000793" y="3383621"/>
              <a:ext cx="75681" cy="75644"/>
            </a:xfrm>
            <a:custGeom>
              <a:avLst/>
              <a:gdLst/>
              <a:ahLst/>
              <a:cxnLst/>
              <a:rect l="l" t="t" r="r" b="b"/>
              <a:pathLst>
                <a:path w="6234" h="6231" extrusionOk="0">
                  <a:moveTo>
                    <a:pt x="3120" y="1"/>
                  </a:moveTo>
                  <a:cubicBezTo>
                    <a:pt x="1398" y="1"/>
                    <a:pt x="1" y="1395"/>
                    <a:pt x="1" y="3116"/>
                  </a:cubicBezTo>
                  <a:cubicBezTo>
                    <a:pt x="1" y="4838"/>
                    <a:pt x="1398" y="6231"/>
                    <a:pt x="3120" y="6231"/>
                  </a:cubicBezTo>
                  <a:cubicBezTo>
                    <a:pt x="4841" y="6231"/>
                    <a:pt x="6234" y="4838"/>
                    <a:pt x="6234" y="3116"/>
                  </a:cubicBezTo>
                  <a:cubicBezTo>
                    <a:pt x="6234" y="1395"/>
                    <a:pt x="4841" y="1"/>
                    <a:pt x="3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97"/>
            <p:cNvSpPr/>
            <p:nvPr/>
          </p:nvSpPr>
          <p:spPr>
            <a:xfrm>
              <a:off x="6101725" y="3417917"/>
              <a:ext cx="66017" cy="41312"/>
            </a:xfrm>
            <a:custGeom>
              <a:avLst/>
              <a:gdLst/>
              <a:ahLst/>
              <a:cxnLst/>
              <a:rect l="l" t="t" r="r" b="b"/>
              <a:pathLst>
                <a:path w="5438" h="3403" extrusionOk="0">
                  <a:moveTo>
                    <a:pt x="3111" y="0"/>
                  </a:moveTo>
                  <a:cubicBezTo>
                    <a:pt x="1390" y="0"/>
                    <a:pt x="0" y="1398"/>
                    <a:pt x="0" y="3119"/>
                  </a:cubicBezTo>
                  <a:cubicBezTo>
                    <a:pt x="0" y="3217"/>
                    <a:pt x="8" y="3311"/>
                    <a:pt x="16" y="3402"/>
                  </a:cubicBezTo>
                  <a:cubicBezTo>
                    <a:pt x="793" y="3119"/>
                    <a:pt x="1628" y="2806"/>
                    <a:pt x="2527" y="2459"/>
                  </a:cubicBezTo>
                  <a:cubicBezTo>
                    <a:pt x="3523" y="2074"/>
                    <a:pt x="4501" y="1593"/>
                    <a:pt x="5437" y="1042"/>
                  </a:cubicBezTo>
                  <a:cubicBezTo>
                    <a:pt x="4867" y="405"/>
                    <a:pt x="4036" y="0"/>
                    <a:pt x="3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97"/>
            <p:cNvSpPr/>
            <p:nvPr/>
          </p:nvSpPr>
          <p:spPr>
            <a:xfrm>
              <a:off x="5802741" y="3357556"/>
              <a:ext cx="56342" cy="63905"/>
            </a:xfrm>
            <a:custGeom>
              <a:avLst/>
              <a:gdLst/>
              <a:ahLst/>
              <a:cxnLst/>
              <a:rect l="l" t="t" r="r" b="b"/>
              <a:pathLst>
                <a:path w="4641" h="5264" extrusionOk="0">
                  <a:moveTo>
                    <a:pt x="3780" y="0"/>
                  </a:moveTo>
                  <a:cubicBezTo>
                    <a:pt x="1994" y="1454"/>
                    <a:pt x="797" y="3209"/>
                    <a:pt x="1" y="4866"/>
                  </a:cubicBezTo>
                  <a:cubicBezTo>
                    <a:pt x="447" y="5120"/>
                    <a:pt x="963" y="5263"/>
                    <a:pt x="1522" y="5263"/>
                  </a:cubicBezTo>
                  <a:cubicBezTo>
                    <a:pt x="3244" y="5263"/>
                    <a:pt x="4641" y="3870"/>
                    <a:pt x="4641" y="2144"/>
                  </a:cubicBezTo>
                  <a:cubicBezTo>
                    <a:pt x="4641" y="1310"/>
                    <a:pt x="4312" y="559"/>
                    <a:pt x="3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97"/>
            <p:cNvSpPr/>
            <p:nvPr/>
          </p:nvSpPr>
          <p:spPr>
            <a:xfrm>
              <a:off x="5894362" y="3372622"/>
              <a:ext cx="75693" cy="75644"/>
            </a:xfrm>
            <a:custGeom>
              <a:avLst/>
              <a:gdLst/>
              <a:ahLst/>
              <a:cxnLst/>
              <a:rect l="l" t="t" r="r" b="b"/>
              <a:pathLst>
                <a:path w="6235" h="6231" extrusionOk="0">
                  <a:moveTo>
                    <a:pt x="3116" y="1"/>
                  </a:moveTo>
                  <a:cubicBezTo>
                    <a:pt x="1394" y="1"/>
                    <a:pt x="1" y="1394"/>
                    <a:pt x="1" y="3116"/>
                  </a:cubicBezTo>
                  <a:cubicBezTo>
                    <a:pt x="1" y="4838"/>
                    <a:pt x="1394" y="6231"/>
                    <a:pt x="3116" y="6231"/>
                  </a:cubicBezTo>
                  <a:cubicBezTo>
                    <a:pt x="4838" y="6231"/>
                    <a:pt x="6234" y="4838"/>
                    <a:pt x="6234" y="3116"/>
                  </a:cubicBezTo>
                  <a:cubicBezTo>
                    <a:pt x="6234" y="1394"/>
                    <a:pt x="4838" y="1"/>
                    <a:pt x="3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97"/>
            <p:cNvSpPr/>
            <p:nvPr/>
          </p:nvSpPr>
          <p:spPr>
            <a:xfrm>
              <a:off x="5717397" y="3443945"/>
              <a:ext cx="318651" cy="164533"/>
            </a:xfrm>
            <a:custGeom>
              <a:avLst/>
              <a:gdLst/>
              <a:ahLst/>
              <a:cxnLst/>
              <a:rect l="l" t="t" r="r" b="b"/>
              <a:pathLst>
                <a:path w="26248" h="13553" extrusionOk="0">
                  <a:moveTo>
                    <a:pt x="9591" y="0"/>
                  </a:moveTo>
                  <a:cubicBezTo>
                    <a:pt x="9576" y="0"/>
                    <a:pt x="9561" y="1"/>
                    <a:pt x="9545" y="1"/>
                  </a:cubicBezTo>
                  <a:cubicBezTo>
                    <a:pt x="7672" y="61"/>
                    <a:pt x="7597" y="3040"/>
                    <a:pt x="7597" y="3040"/>
                  </a:cubicBezTo>
                  <a:cubicBezTo>
                    <a:pt x="7597" y="3040"/>
                    <a:pt x="6321" y="535"/>
                    <a:pt x="4706" y="535"/>
                  </a:cubicBezTo>
                  <a:cubicBezTo>
                    <a:pt x="4423" y="535"/>
                    <a:pt x="4129" y="612"/>
                    <a:pt x="3829" y="794"/>
                  </a:cubicBezTo>
                  <a:cubicBezTo>
                    <a:pt x="1824" y="2006"/>
                    <a:pt x="3519" y="4497"/>
                    <a:pt x="3519" y="4497"/>
                  </a:cubicBezTo>
                  <a:cubicBezTo>
                    <a:pt x="3519" y="4497"/>
                    <a:pt x="1" y="4804"/>
                    <a:pt x="669" y="7050"/>
                  </a:cubicBezTo>
                  <a:cubicBezTo>
                    <a:pt x="900" y="7828"/>
                    <a:pt x="1545" y="8082"/>
                    <a:pt x="2290" y="8082"/>
                  </a:cubicBezTo>
                  <a:cubicBezTo>
                    <a:pt x="3699" y="8082"/>
                    <a:pt x="5467" y="7171"/>
                    <a:pt x="5468" y="7171"/>
                  </a:cubicBezTo>
                  <a:lnTo>
                    <a:pt x="5468" y="7171"/>
                  </a:lnTo>
                  <a:cubicBezTo>
                    <a:pt x="5467" y="7171"/>
                    <a:pt x="3100" y="9788"/>
                    <a:pt x="4618" y="10758"/>
                  </a:cubicBezTo>
                  <a:cubicBezTo>
                    <a:pt x="4796" y="10873"/>
                    <a:pt x="4996" y="10923"/>
                    <a:pt x="5208" y="10923"/>
                  </a:cubicBezTo>
                  <a:cubicBezTo>
                    <a:pt x="6796" y="10923"/>
                    <a:pt x="9114" y="8085"/>
                    <a:pt x="9115" y="8085"/>
                  </a:cubicBezTo>
                  <a:lnTo>
                    <a:pt x="9115" y="8085"/>
                  </a:lnTo>
                  <a:cubicBezTo>
                    <a:pt x="9115" y="8085"/>
                    <a:pt x="7960" y="11853"/>
                    <a:pt x="9296" y="12336"/>
                  </a:cubicBezTo>
                  <a:cubicBezTo>
                    <a:pt x="9392" y="12370"/>
                    <a:pt x="9492" y="12387"/>
                    <a:pt x="9597" y="12387"/>
                  </a:cubicBezTo>
                  <a:cubicBezTo>
                    <a:pt x="10951" y="12387"/>
                    <a:pt x="12943" y="9663"/>
                    <a:pt x="12943" y="9662"/>
                  </a:cubicBezTo>
                  <a:lnTo>
                    <a:pt x="12943" y="9662"/>
                  </a:lnTo>
                  <a:cubicBezTo>
                    <a:pt x="12943" y="9663"/>
                    <a:pt x="11849" y="13189"/>
                    <a:pt x="13672" y="13370"/>
                  </a:cubicBezTo>
                  <a:cubicBezTo>
                    <a:pt x="13729" y="13376"/>
                    <a:pt x="13786" y="13379"/>
                    <a:pt x="13843" y="13379"/>
                  </a:cubicBezTo>
                  <a:cubicBezTo>
                    <a:pt x="15594" y="13379"/>
                    <a:pt x="17085" y="10758"/>
                    <a:pt x="17085" y="10758"/>
                  </a:cubicBezTo>
                  <a:lnTo>
                    <a:pt x="17085" y="10758"/>
                  </a:lnTo>
                  <a:cubicBezTo>
                    <a:pt x="17085" y="10758"/>
                    <a:pt x="16661" y="13552"/>
                    <a:pt x="18216" y="13552"/>
                  </a:cubicBezTo>
                  <a:cubicBezTo>
                    <a:pt x="18346" y="13552"/>
                    <a:pt x="18489" y="13533"/>
                    <a:pt x="18648" y="13491"/>
                  </a:cubicBezTo>
                  <a:cubicBezTo>
                    <a:pt x="20710" y="12944"/>
                    <a:pt x="20842" y="10403"/>
                    <a:pt x="20842" y="10403"/>
                  </a:cubicBezTo>
                  <a:cubicBezTo>
                    <a:pt x="20842" y="10403"/>
                    <a:pt x="21646" y="11470"/>
                    <a:pt x="22783" y="11470"/>
                  </a:cubicBezTo>
                  <a:cubicBezTo>
                    <a:pt x="23176" y="11470"/>
                    <a:pt x="23609" y="11342"/>
                    <a:pt x="24062" y="10999"/>
                  </a:cubicBezTo>
                  <a:cubicBezTo>
                    <a:pt x="25826" y="9662"/>
                    <a:pt x="23575" y="7355"/>
                    <a:pt x="23575" y="7355"/>
                  </a:cubicBezTo>
                  <a:cubicBezTo>
                    <a:pt x="23575" y="7355"/>
                    <a:pt x="26248" y="6381"/>
                    <a:pt x="25519" y="4558"/>
                  </a:cubicBezTo>
                  <a:cubicBezTo>
                    <a:pt x="25301" y="4013"/>
                    <a:pt x="24815" y="3822"/>
                    <a:pt x="24241" y="3822"/>
                  </a:cubicBezTo>
                  <a:cubicBezTo>
                    <a:pt x="22901" y="3822"/>
                    <a:pt x="21083" y="4864"/>
                    <a:pt x="21083" y="4864"/>
                  </a:cubicBezTo>
                  <a:cubicBezTo>
                    <a:pt x="21083" y="4864"/>
                    <a:pt x="21691" y="2190"/>
                    <a:pt x="19868" y="1643"/>
                  </a:cubicBezTo>
                  <a:cubicBezTo>
                    <a:pt x="19712" y="1596"/>
                    <a:pt x="19556" y="1575"/>
                    <a:pt x="19401" y="1575"/>
                  </a:cubicBezTo>
                  <a:cubicBezTo>
                    <a:pt x="17748" y="1575"/>
                    <a:pt x="16224" y="4014"/>
                    <a:pt x="16224" y="4014"/>
                  </a:cubicBezTo>
                  <a:cubicBezTo>
                    <a:pt x="16224" y="4014"/>
                    <a:pt x="16711" y="1216"/>
                    <a:pt x="14888" y="915"/>
                  </a:cubicBezTo>
                  <a:cubicBezTo>
                    <a:pt x="14799" y="900"/>
                    <a:pt x="14710" y="893"/>
                    <a:pt x="14622" y="893"/>
                  </a:cubicBezTo>
                  <a:cubicBezTo>
                    <a:pt x="12907" y="893"/>
                    <a:pt x="11422" y="3588"/>
                    <a:pt x="11422" y="3588"/>
                  </a:cubicBezTo>
                  <a:cubicBezTo>
                    <a:pt x="11422" y="3588"/>
                    <a:pt x="11422" y="0"/>
                    <a:pt x="9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97"/>
            <p:cNvSpPr/>
            <p:nvPr/>
          </p:nvSpPr>
          <p:spPr>
            <a:xfrm>
              <a:off x="6173776" y="3253905"/>
              <a:ext cx="158415" cy="129777"/>
            </a:xfrm>
            <a:custGeom>
              <a:avLst/>
              <a:gdLst/>
              <a:ahLst/>
              <a:cxnLst/>
              <a:rect l="l" t="t" r="r" b="b"/>
              <a:pathLst>
                <a:path w="13049" h="10690" extrusionOk="0">
                  <a:moveTo>
                    <a:pt x="6271" y="0"/>
                  </a:moveTo>
                  <a:cubicBezTo>
                    <a:pt x="6180" y="0"/>
                    <a:pt x="6084" y="5"/>
                    <a:pt x="5985" y="16"/>
                  </a:cubicBezTo>
                  <a:cubicBezTo>
                    <a:pt x="3660" y="265"/>
                    <a:pt x="4905" y="2924"/>
                    <a:pt x="4905" y="2924"/>
                  </a:cubicBezTo>
                  <a:cubicBezTo>
                    <a:pt x="4905" y="2924"/>
                    <a:pt x="3528" y="2033"/>
                    <a:pt x="2343" y="2033"/>
                  </a:cubicBezTo>
                  <a:cubicBezTo>
                    <a:pt x="1831" y="2033"/>
                    <a:pt x="1356" y="2199"/>
                    <a:pt x="1043" y="2675"/>
                  </a:cubicBezTo>
                  <a:cubicBezTo>
                    <a:pt x="8" y="4252"/>
                    <a:pt x="3410" y="5359"/>
                    <a:pt x="3410" y="5359"/>
                  </a:cubicBezTo>
                  <a:cubicBezTo>
                    <a:pt x="3410" y="5359"/>
                    <a:pt x="1" y="6911"/>
                    <a:pt x="1367" y="8232"/>
                  </a:cubicBezTo>
                  <a:cubicBezTo>
                    <a:pt x="1822" y="8671"/>
                    <a:pt x="2394" y="8818"/>
                    <a:pt x="2955" y="8818"/>
                  </a:cubicBezTo>
                  <a:cubicBezTo>
                    <a:pt x="4077" y="8818"/>
                    <a:pt x="5154" y="8232"/>
                    <a:pt x="5155" y="8232"/>
                  </a:cubicBezTo>
                  <a:lnTo>
                    <a:pt x="5155" y="8232"/>
                  </a:lnTo>
                  <a:cubicBezTo>
                    <a:pt x="5155" y="8232"/>
                    <a:pt x="4496" y="10690"/>
                    <a:pt x="6279" y="10690"/>
                  </a:cubicBezTo>
                  <a:cubicBezTo>
                    <a:pt x="6318" y="10690"/>
                    <a:pt x="6359" y="10688"/>
                    <a:pt x="6401" y="10686"/>
                  </a:cubicBezTo>
                  <a:cubicBezTo>
                    <a:pt x="8333" y="10573"/>
                    <a:pt x="8726" y="8232"/>
                    <a:pt x="8726" y="8232"/>
                  </a:cubicBezTo>
                  <a:cubicBezTo>
                    <a:pt x="8726" y="8232"/>
                    <a:pt x="9565" y="9338"/>
                    <a:pt x="10617" y="9338"/>
                  </a:cubicBezTo>
                  <a:cubicBezTo>
                    <a:pt x="10891" y="9338"/>
                    <a:pt x="11179" y="9263"/>
                    <a:pt x="11470" y="9074"/>
                  </a:cubicBezTo>
                  <a:cubicBezTo>
                    <a:pt x="12883" y="8157"/>
                    <a:pt x="11305" y="5359"/>
                    <a:pt x="11305" y="5359"/>
                  </a:cubicBezTo>
                  <a:cubicBezTo>
                    <a:pt x="11305" y="5359"/>
                    <a:pt x="13049" y="4087"/>
                    <a:pt x="11969" y="2426"/>
                  </a:cubicBezTo>
                  <a:cubicBezTo>
                    <a:pt x="11631" y="1906"/>
                    <a:pt x="11155" y="1728"/>
                    <a:pt x="10660" y="1728"/>
                  </a:cubicBezTo>
                  <a:cubicBezTo>
                    <a:pt x="9571" y="1728"/>
                    <a:pt x="8390" y="2591"/>
                    <a:pt x="8390" y="2591"/>
                  </a:cubicBezTo>
                  <a:cubicBezTo>
                    <a:pt x="8390" y="2591"/>
                    <a:pt x="831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9" name="Google Shape;1919;p97"/>
          <p:cNvGrpSpPr/>
          <p:nvPr/>
        </p:nvGrpSpPr>
        <p:grpSpPr>
          <a:xfrm>
            <a:off x="2339389" y="3434974"/>
            <a:ext cx="1595158" cy="996478"/>
            <a:chOff x="2215075" y="1690775"/>
            <a:chExt cx="2120375" cy="1324575"/>
          </a:xfrm>
        </p:grpSpPr>
        <p:sp>
          <p:nvSpPr>
            <p:cNvPr id="1920" name="Google Shape;1920;p97"/>
            <p:cNvSpPr/>
            <p:nvPr/>
          </p:nvSpPr>
          <p:spPr>
            <a:xfrm>
              <a:off x="2699350" y="2455925"/>
              <a:ext cx="903175" cy="547800"/>
            </a:xfrm>
            <a:custGeom>
              <a:avLst/>
              <a:gdLst/>
              <a:ahLst/>
              <a:cxnLst/>
              <a:rect l="l" t="t" r="r" b="b"/>
              <a:pathLst>
                <a:path w="36127" h="21912" extrusionOk="0">
                  <a:moveTo>
                    <a:pt x="31369" y="1"/>
                  </a:moveTo>
                  <a:cubicBezTo>
                    <a:pt x="31231" y="1"/>
                    <a:pt x="31093" y="8"/>
                    <a:pt x="30957" y="23"/>
                  </a:cubicBezTo>
                  <a:cubicBezTo>
                    <a:pt x="30405" y="78"/>
                    <a:pt x="29874" y="249"/>
                    <a:pt x="29393" y="559"/>
                  </a:cubicBezTo>
                  <a:cubicBezTo>
                    <a:pt x="28612" y="1050"/>
                    <a:pt x="28005" y="2192"/>
                    <a:pt x="27218" y="3609"/>
                  </a:cubicBezTo>
                  <a:cubicBezTo>
                    <a:pt x="26753" y="4457"/>
                    <a:pt x="26222" y="5394"/>
                    <a:pt x="25560" y="6360"/>
                  </a:cubicBezTo>
                  <a:cubicBezTo>
                    <a:pt x="24458" y="7968"/>
                    <a:pt x="22975" y="9632"/>
                    <a:pt x="20791" y="10985"/>
                  </a:cubicBezTo>
                  <a:cubicBezTo>
                    <a:pt x="19895" y="11545"/>
                    <a:pt x="18878" y="12051"/>
                    <a:pt x="17720" y="12483"/>
                  </a:cubicBezTo>
                  <a:cubicBezTo>
                    <a:pt x="17604" y="12527"/>
                    <a:pt x="17484" y="12567"/>
                    <a:pt x="17370" y="12608"/>
                  </a:cubicBezTo>
                  <a:cubicBezTo>
                    <a:pt x="15361" y="13319"/>
                    <a:pt x="13437" y="13700"/>
                    <a:pt x="11673" y="13866"/>
                  </a:cubicBezTo>
                  <a:cubicBezTo>
                    <a:pt x="10867" y="13945"/>
                    <a:pt x="10094" y="13978"/>
                    <a:pt x="9363" y="13978"/>
                  </a:cubicBezTo>
                  <a:cubicBezTo>
                    <a:pt x="8659" y="13978"/>
                    <a:pt x="7994" y="13947"/>
                    <a:pt x="7375" y="13896"/>
                  </a:cubicBezTo>
                  <a:cubicBezTo>
                    <a:pt x="4188" y="13630"/>
                    <a:pt x="2174" y="12823"/>
                    <a:pt x="2174" y="12823"/>
                  </a:cubicBezTo>
                  <a:lnTo>
                    <a:pt x="2174" y="12823"/>
                  </a:lnTo>
                  <a:cubicBezTo>
                    <a:pt x="0" y="15087"/>
                    <a:pt x="826" y="18800"/>
                    <a:pt x="5496" y="20859"/>
                  </a:cubicBezTo>
                  <a:cubicBezTo>
                    <a:pt x="6322" y="21219"/>
                    <a:pt x="7289" y="21495"/>
                    <a:pt x="8362" y="21665"/>
                  </a:cubicBezTo>
                  <a:cubicBezTo>
                    <a:pt x="9352" y="21831"/>
                    <a:pt x="10427" y="21912"/>
                    <a:pt x="11566" y="21912"/>
                  </a:cubicBezTo>
                  <a:cubicBezTo>
                    <a:pt x="11943" y="21912"/>
                    <a:pt x="12326" y="21903"/>
                    <a:pt x="12715" y="21885"/>
                  </a:cubicBezTo>
                  <a:cubicBezTo>
                    <a:pt x="15060" y="21786"/>
                    <a:pt x="17615" y="21360"/>
                    <a:pt x="20145" y="20613"/>
                  </a:cubicBezTo>
                  <a:cubicBezTo>
                    <a:pt x="21572" y="20197"/>
                    <a:pt x="22996" y="19677"/>
                    <a:pt x="24374" y="19045"/>
                  </a:cubicBezTo>
                  <a:cubicBezTo>
                    <a:pt x="25100" y="18720"/>
                    <a:pt x="25816" y="18364"/>
                    <a:pt x="26508" y="17973"/>
                  </a:cubicBezTo>
                  <a:cubicBezTo>
                    <a:pt x="28973" y="16601"/>
                    <a:pt x="30961" y="14852"/>
                    <a:pt x="32474" y="13024"/>
                  </a:cubicBezTo>
                  <a:cubicBezTo>
                    <a:pt x="33336" y="11986"/>
                    <a:pt x="34042" y="10929"/>
                    <a:pt x="34594" y="9892"/>
                  </a:cubicBezTo>
                  <a:cubicBezTo>
                    <a:pt x="35550" y="8104"/>
                    <a:pt x="36061" y="6400"/>
                    <a:pt x="36106" y="5063"/>
                  </a:cubicBezTo>
                  <a:lnTo>
                    <a:pt x="36106" y="5058"/>
                  </a:lnTo>
                  <a:cubicBezTo>
                    <a:pt x="36127" y="4571"/>
                    <a:pt x="36086" y="4136"/>
                    <a:pt x="35986" y="3760"/>
                  </a:cubicBezTo>
                  <a:cubicBezTo>
                    <a:pt x="35373" y="1471"/>
                    <a:pt x="33334" y="1"/>
                    <a:pt x="31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97"/>
            <p:cNvSpPr/>
            <p:nvPr/>
          </p:nvSpPr>
          <p:spPr>
            <a:xfrm>
              <a:off x="2881200" y="2802550"/>
              <a:ext cx="136050" cy="201175"/>
            </a:xfrm>
            <a:custGeom>
              <a:avLst/>
              <a:gdLst/>
              <a:ahLst/>
              <a:cxnLst/>
              <a:rect l="l" t="t" r="r" b="b"/>
              <a:pathLst>
                <a:path w="5442" h="8047" extrusionOk="0">
                  <a:moveTo>
                    <a:pt x="4399" y="1"/>
                  </a:moveTo>
                  <a:lnTo>
                    <a:pt x="4399" y="1"/>
                  </a:lnTo>
                  <a:cubicBezTo>
                    <a:pt x="3593" y="80"/>
                    <a:pt x="2821" y="113"/>
                    <a:pt x="2091" y="113"/>
                  </a:cubicBezTo>
                  <a:cubicBezTo>
                    <a:pt x="1388" y="113"/>
                    <a:pt x="722" y="82"/>
                    <a:pt x="101" y="31"/>
                  </a:cubicBezTo>
                  <a:lnTo>
                    <a:pt x="101" y="31"/>
                  </a:lnTo>
                  <a:cubicBezTo>
                    <a:pt x="1" y="1804"/>
                    <a:pt x="50" y="4750"/>
                    <a:pt x="1088" y="7800"/>
                  </a:cubicBezTo>
                  <a:cubicBezTo>
                    <a:pt x="2078" y="7966"/>
                    <a:pt x="3153" y="8047"/>
                    <a:pt x="4292" y="8047"/>
                  </a:cubicBezTo>
                  <a:cubicBezTo>
                    <a:pt x="4669" y="8047"/>
                    <a:pt x="5052" y="8038"/>
                    <a:pt x="5441" y="8020"/>
                  </a:cubicBezTo>
                  <a:cubicBezTo>
                    <a:pt x="4875" y="6077"/>
                    <a:pt x="4309" y="3261"/>
                    <a:pt x="4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97"/>
            <p:cNvSpPr/>
            <p:nvPr/>
          </p:nvSpPr>
          <p:spPr>
            <a:xfrm>
              <a:off x="3133575" y="2730525"/>
              <a:ext cx="175125" cy="240750"/>
            </a:xfrm>
            <a:custGeom>
              <a:avLst/>
              <a:gdLst/>
              <a:ahLst/>
              <a:cxnLst/>
              <a:rect l="l" t="t" r="r" b="b"/>
              <a:pathLst>
                <a:path w="7005" h="9630" extrusionOk="0">
                  <a:moveTo>
                    <a:pt x="3428" y="1"/>
                  </a:moveTo>
                  <a:cubicBezTo>
                    <a:pt x="2526" y="561"/>
                    <a:pt x="1509" y="1067"/>
                    <a:pt x="351" y="1499"/>
                  </a:cubicBezTo>
                  <a:cubicBezTo>
                    <a:pt x="235" y="1543"/>
                    <a:pt x="115" y="1583"/>
                    <a:pt x="1" y="1619"/>
                  </a:cubicBezTo>
                  <a:cubicBezTo>
                    <a:pt x="301" y="3397"/>
                    <a:pt x="1023" y="6408"/>
                    <a:pt x="2776" y="9629"/>
                  </a:cubicBezTo>
                  <a:cubicBezTo>
                    <a:pt x="4203" y="9213"/>
                    <a:pt x="5632" y="8693"/>
                    <a:pt x="7005" y="8061"/>
                  </a:cubicBezTo>
                  <a:cubicBezTo>
                    <a:pt x="5902" y="5953"/>
                    <a:pt x="4444" y="2947"/>
                    <a:pt x="34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97"/>
            <p:cNvSpPr/>
            <p:nvPr/>
          </p:nvSpPr>
          <p:spPr>
            <a:xfrm>
              <a:off x="3338350" y="2546150"/>
              <a:ext cx="225850" cy="235400"/>
            </a:xfrm>
            <a:custGeom>
              <a:avLst/>
              <a:gdLst/>
              <a:ahLst/>
              <a:cxnLst/>
              <a:rect l="l" t="t" r="r" b="b"/>
              <a:pathLst>
                <a:path w="9034" h="9416" extrusionOk="0">
                  <a:moveTo>
                    <a:pt x="1663" y="0"/>
                  </a:moveTo>
                  <a:cubicBezTo>
                    <a:pt x="1193" y="848"/>
                    <a:pt x="666" y="1785"/>
                    <a:pt x="0" y="2751"/>
                  </a:cubicBezTo>
                  <a:cubicBezTo>
                    <a:pt x="1949" y="4144"/>
                    <a:pt x="4785" y="6559"/>
                    <a:pt x="6914" y="9415"/>
                  </a:cubicBezTo>
                  <a:cubicBezTo>
                    <a:pt x="7776" y="8377"/>
                    <a:pt x="8482" y="7320"/>
                    <a:pt x="9034" y="6283"/>
                  </a:cubicBezTo>
                  <a:cubicBezTo>
                    <a:pt x="7390" y="4479"/>
                    <a:pt x="4800" y="1960"/>
                    <a:pt x="16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97"/>
            <p:cNvSpPr/>
            <p:nvPr/>
          </p:nvSpPr>
          <p:spPr>
            <a:xfrm>
              <a:off x="4043475" y="2562650"/>
              <a:ext cx="291975" cy="272250"/>
            </a:xfrm>
            <a:custGeom>
              <a:avLst/>
              <a:gdLst/>
              <a:ahLst/>
              <a:cxnLst/>
              <a:rect l="l" t="t" r="r" b="b"/>
              <a:pathLst>
                <a:path w="11679" h="10890" extrusionOk="0">
                  <a:moveTo>
                    <a:pt x="7953" y="0"/>
                  </a:moveTo>
                  <a:cubicBezTo>
                    <a:pt x="6399" y="0"/>
                    <a:pt x="1760" y="1104"/>
                    <a:pt x="1760" y="1104"/>
                  </a:cubicBezTo>
                  <a:lnTo>
                    <a:pt x="46" y="1470"/>
                  </a:lnTo>
                  <a:lnTo>
                    <a:pt x="1" y="1481"/>
                  </a:lnTo>
                  <a:lnTo>
                    <a:pt x="1" y="1485"/>
                  </a:lnTo>
                  <a:lnTo>
                    <a:pt x="2255" y="9396"/>
                  </a:lnTo>
                  <a:lnTo>
                    <a:pt x="2687" y="10889"/>
                  </a:lnTo>
                  <a:lnTo>
                    <a:pt x="4495" y="10889"/>
                  </a:lnTo>
                  <a:cubicBezTo>
                    <a:pt x="4495" y="10889"/>
                    <a:pt x="4666" y="10889"/>
                    <a:pt x="4946" y="10883"/>
                  </a:cubicBezTo>
                  <a:cubicBezTo>
                    <a:pt x="5011" y="10883"/>
                    <a:pt x="5081" y="10878"/>
                    <a:pt x="5156" y="10878"/>
                  </a:cubicBezTo>
                  <a:cubicBezTo>
                    <a:pt x="6824" y="10834"/>
                    <a:pt x="11068" y="10658"/>
                    <a:pt x="11068" y="9981"/>
                  </a:cubicBezTo>
                  <a:cubicBezTo>
                    <a:pt x="11068" y="9578"/>
                    <a:pt x="9469" y="9475"/>
                    <a:pt x="7814" y="9475"/>
                  </a:cubicBezTo>
                  <a:cubicBezTo>
                    <a:pt x="7153" y="9475"/>
                    <a:pt x="6483" y="9491"/>
                    <a:pt x="5903" y="9511"/>
                  </a:cubicBezTo>
                  <a:cubicBezTo>
                    <a:pt x="7506" y="9410"/>
                    <a:pt x="9795" y="9241"/>
                    <a:pt x="10752" y="8989"/>
                  </a:cubicBezTo>
                  <a:cubicBezTo>
                    <a:pt x="11038" y="8920"/>
                    <a:pt x="11203" y="8839"/>
                    <a:pt x="11203" y="8755"/>
                  </a:cubicBezTo>
                  <a:cubicBezTo>
                    <a:pt x="11203" y="8401"/>
                    <a:pt x="8217" y="8331"/>
                    <a:pt x="6000" y="8331"/>
                  </a:cubicBezTo>
                  <a:cubicBezTo>
                    <a:pt x="5511" y="8331"/>
                    <a:pt x="5059" y="8334"/>
                    <a:pt x="4685" y="8339"/>
                  </a:cubicBezTo>
                  <a:cubicBezTo>
                    <a:pt x="4269" y="8339"/>
                    <a:pt x="3954" y="8344"/>
                    <a:pt x="3783" y="8344"/>
                  </a:cubicBezTo>
                  <a:cubicBezTo>
                    <a:pt x="3954" y="8339"/>
                    <a:pt x="4269" y="8323"/>
                    <a:pt x="4675" y="8298"/>
                  </a:cubicBezTo>
                  <a:cubicBezTo>
                    <a:pt x="6800" y="8189"/>
                    <a:pt x="11508" y="7853"/>
                    <a:pt x="11614" y="7111"/>
                  </a:cubicBezTo>
                  <a:cubicBezTo>
                    <a:pt x="11679" y="6673"/>
                    <a:pt x="9841" y="6555"/>
                    <a:pt x="7830" y="6555"/>
                  </a:cubicBezTo>
                  <a:cubicBezTo>
                    <a:pt x="6573" y="6555"/>
                    <a:pt x="5249" y="6601"/>
                    <a:pt x="4280" y="6645"/>
                  </a:cubicBezTo>
                  <a:cubicBezTo>
                    <a:pt x="3413" y="6681"/>
                    <a:pt x="2826" y="6716"/>
                    <a:pt x="2826" y="6716"/>
                  </a:cubicBezTo>
                  <a:cubicBezTo>
                    <a:pt x="2826" y="6716"/>
                    <a:pt x="3403" y="6645"/>
                    <a:pt x="4250" y="6531"/>
                  </a:cubicBezTo>
                  <a:cubicBezTo>
                    <a:pt x="6594" y="6205"/>
                    <a:pt x="11002" y="5523"/>
                    <a:pt x="11203" y="4917"/>
                  </a:cubicBezTo>
                  <a:cubicBezTo>
                    <a:pt x="11294" y="4642"/>
                    <a:pt x="10313" y="4550"/>
                    <a:pt x="8967" y="4550"/>
                  </a:cubicBezTo>
                  <a:cubicBezTo>
                    <a:pt x="7347" y="4550"/>
                    <a:pt x="5198" y="4683"/>
                    <a:pt x="3748" y="4787"/>
                  </a:cubicBezTo>
                  <a:cubicBezTo>
                    <a:pt x="2791" y="4857"/>
                    <a:pt x="2135" y="4917"/>
                    <a:pt x="2135" y="4917"/>
                  </a:cubicBezTo>
                  <a:cubicBezTo>
                    <a:pt x="2135" y="4917"/>
                    <a:pt x="2782" y="4806"/>
                    <a:pt x="3693" y="4626"/>
                  </a:cubicBezTo>
                  <a:cubicBezTo>
                    <a:pt x="5977" y="4175"/>
                    <a:pt x="9966" y="3303"/>
                    <a:pt x="9966" y="2718"/>
                  </a:cubicBezTo>
                  <a:cubicBezTo>
                    <a:pt x="9966" y="2443"/>
                    <a:pt x="9056" y="2351"/>
                    <a:pt x="7843" y="2351"/>
                  </a:cubicBezTo>
                  <a:cubicBezTo>
                    <a:pt x="6292" y="2351"/>
                    <a:pt x="4246" y="2501"/>
                    <a:pt x="2967" y="2607"/>
                  </a:cubicBezTo>
                  <a:cubicBezTo>
                    <a:pt x="2326" y="2658"/>
                    <a:pt x="1880" y="2702"/>
                    <a:pt x="1780" y="2713"/>
                  </a:cubicBezTo>
                  <a:cubicBezTo>
                    <a:pt x="1870" y="2683"/>
                    <a:pt x="2291" y="2563"/>
                    <a:pt x="2877" y="2387"/>
                  </a:cubicBezTo>
                  <a:cubicBezTo>
                    <a:pt x="4780" y="1805"/>
                    <a:pt x="8453" y="633"/>
                    <a:pt x="8453" y="152"/>
                  </a:cubicBezTo>
                  <a:cubicBezTo>
                    <a:pt x="8453" y="45"/>
                    <a:pt x="8265" y="0"/>
                    <a:pt x="7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97"/>
            <p:cNvSpPr/>
            <p:nvPr/>
          </p:nvSpPr>
          <p:spPr>
            <a:xfrm>
              <a:off x="3210975" y="2566475"/>
              <a:ext cx="961425" cy="448875"/>
            </a:xfrm>
            <a:custGeom>
              <a:avLst/>
              <a:gdLst/>
              <a:ahLst/>
              <a:cxnLst/>
              <a:rect l="l" t="t" r="r" b="b"/>
              <a:pathLst>
                <a:path w="38457" h="17955" extrusionOk="0">
                  <a:moveTo>
                    <a:pt x="6391" y="1"/>
                  </a:moveTo>
                  <a:cubicBezTo>
                    <a:pt x="5260" y="1"/>
                    <a:pt x="4536" y="666"/>
                    <a:pt x="3572" y="2154"/>
                  </a:cubicBezTo>
                  <a:cubicBezTo>
                    <a:pt x="2059" y="4489"/>
                    <a:pt x="1" y="5446"/>
                    <a:pt x="963" y="6147"/>
                  </a:cubicBezTo>
                  <a:cubicBezTo>
                    <a:pt x="963" y="6147"/>
                    <a:pt x="2485" y="7594"/>
                    <a:pt x="4489" y="9699"/>
                  </a:cubicBezTo>
                  <a:cubicBezTo>
                    <a:pt x="5246" y="10490"/>
                    <a:pt x="6067" y="11382"/>
                    <a:pt x="6904" y="12314"/>
                  </a:cubicBezTo>
                  <a:cubicBezTo>
                    <a:pt x="7179" y="12624"/>
                    <a:pt x="7450" y="12920"/>
                    <a:pt x="7726" y="13206"/>
                  </a:cubicBezTo>
                  <a:cubicBezTo>
                    <a:pt x="7926" y="13416"/>
                    <a:pt x="8131" y="13622"/>
                    <a:pt x="8337" y="13821"/>
                  </a:cubicBezTo>
                  <a:cubicBezTo>
                    <a:pt x="9945" y="15380"/>
                    <a:pt x="11688" y="16538"/>
                    <a:pt x="14224" y="17223"/>
                  </a:cubicBezTo>
                  <a:cubicBezTo>
                    <a:pt x="15701" y="17629"/>
                    <a:pt x="17445" y="17870"/>
                    <a:pt x="19589" y="17935"/>
                  </a:cubicBezTo>
                  <a:cubicBezTo>
                    <a:pt x="19744" y="17940"/>
                    <a:pt x="19894" y="17944"/>
                    <a:pt x="20050" y="17950"/>
                  </a:cubicBezTo>
                  <a:cubicBezTo>
                    <a:pt x="20181" y="17953"/>
                    <a:pt x="20311" y="17954"/>
                    <a:pt x="20440" y="17954"/>
                  </a:cubicBezTo>
                  <a:cubicBezTo>
                    <a:pt x="23701" y="17954"/>
                    <a:pt x="26280" y="17173"/>
                    <a:pt x="28271" y="16156"/>
                  </a:cubicBezTo>
                  <a:cubicBezTo>
                    <a:pt x="30060" y="15239"/>
                    <a:pt x="31377" y="14127"/>
                    <a:pt x="32278" y="13201"/>
                  </a:cubicBezTo>
                  <a:cubicBezTo>
                    <a:pt x="32539" y="12935"/>
                    <a:pt x="32770" y="12679"/>
                    <a:pt x="32965" y="12454"/>
                  </a:cubicBezTo>
                  <a:cubicBezTo>
                    <a:pt x="34153" y="11067"/>
                    <a:pt x="36482" y="10786"/>
                    <a:pt x="37684" y="10736"/>
                  </a:cubicBezTo>
                  <a:cubicBezTo>
                    <a:pt x="37920" y="10730"/>
                    <a:pt x="38105" y="10730"/>
                    <a:pt x="38246" y="10730"/>
                  </a:cubicBezTo>
                  <a:cubicBezTo>
                    <a:pt x="38381" y="10736"/>
                    <a:pt x="38456" y="10736"/>
                    <a:pt x="38456" y="10736"/>
                  </a:cubicBezTo>
                  <a:lnTo>
                    <a:pt x="38456" y="10725"/>
                  </a:lnTo>
                  <a:cubicBezTo>
                    <a:pt x="38387" y="10275"/>
                    <a:pt x="38311" y="9834"/>
                    <a:pt x="38236" y="9414"/>
                  </a:cubicBezTo>
                  <a:cubicBezTo>
                    <a:pt x="38230" y="9408"/>
                    <a:pt x="38230" y="9403"/>
                    <a:pt x="38230" y="9403"/>
                  </a:cubicBezTo>
                  <a:cubicBezTo>
                    <a:pt x="38186" y="9158"/>
                    <a:pt x="38140" y="8927"/>
                    <a:pt x="38096" y="8697"/>
                  </a:cubicBezTo>
                  <a:lnTo>
                    <a:pt x="38091" y="8697"/>
                  </a:lnTo>
                  <a:cubicBezTo>
                    <a:pt x="38061" y="8521"/>
                    <a:pt x="38020" y="8351"/>
                    <a:pt x="37985" y="8186"/>
                  </a:cubicBezTo>
                  <a:cubicBezTo>
                    <a:pt x="37985" y="8170"/>
                    <a:pt x="37980" y="8161"/>
                    <a:pt x="37975" y="8145"/>
                  </a:cubicBezTo>
                  <a:cubicBezTo>
                    <a:pt x="37850" y="7560"/>
                    <a:pt x="37714" y="7009"/>
                    <a:pt x="37580" y="6492"/>
                  </a:cubicBezTo>
                  <a:cubicBezTo>
                    <a:pt x="37569" y="6452"/>
                    <a:pt x="37564" y="6417"/>
                    <a:pt x="37550" y="6378"/>
                  </a:cubicBezTo>
                  <a:cubicBezTo>
                    <a:pt x="37384" y="5746"/>
                    <a:pt x="37214" y="5164"/>
                    <a:pt x="37048" y="4634"/>
                  </a:cubicBezTo>
                  <a:cubicBezTo>
                    <a:pt x="37028" y="4579"/>
                    <a:pt x="37013" y="4524"/>
                    <a:pt x="36993" y="4473"/>
                  </a:cubicBezTo>
                  <a:cubicBezTo>
                    <a:pt x="36733" y="3666"/>
                    <a:pt x="36482" y="2991"/>
                    <a:pt x="36267" y="2454"/>
                  </a:cubicBezTo>
                  <a:cubicBezTo>
                    <a:pt x="36237" y="2380"/>
                    <a:pt x="36202" y="2304"/>
                    <a:pt x="36177" y="2234"/>
                  </a:cubicBezTo>
                  <a:cubicBezTo>
                    <a:pt x="35816" y="1367"/>
                    <a:pt x="35575" y="916"/>
                    <a:pt x="35575" y="916"/>
                  </a:cubicBezTo>
                  <a:cubicBezTo>
                    <a:pt x="35575" y="916"/>
                    <a:pt x="35385" y="916"/>
                    <a:pt x="35060" y="951"/>
                  </a:cubicBezTo>
                  <a:cubicBezTo>
                    <a:pt x="34659" y="991"/>
                    <a:pt x="34058" y="1092"/>
                    <a:pt x="33346" y="1317"/>
                  </a:cubicBezTo>
                  <a:cubicBezTo>
                    <a:pt x="33331" y="1317"/>
                    <a:pt x="33316" y="1322"/>
                    <a:pt x="33301" y="1332"/>
                  </a:cubicBezTo>
                  <a:cubicBezTo>
                    <a:pt x="32194" y="1678"/>
                    <a:pt x="30842" y="2320"/>
                    <a:pt x="29619" y="3502"/>
                  </a:cubicBezTo>
                  <a:cubicBezTo>
                    <a:pt x="29103" y="4003"/>
                    <a:pt x="28602" y="4598"/>
                    <a:pt x="28156" y="5310"/>
                  </a:cubicBezTo>
                  <a:cubicBezTo>
                    <a:pt x="27746" y="5976"/>
                    <a:pt x="27269" y="6563"/>
                    <a:pt x="26758" y="7079"/>
                  </a:cubicBezTo>
                  <a:cubicBezTo>
                    <a:pt x="25311" y="8531"/>
                    <a:pt x="23537" y="9414"/>
                    <a:pt x="21838" y="9678"/>
                  </a:cubicBezTo>
                  <a:cubicBezTo>
                    <a:pt x="21467" y="9737"/>
                    <a:pt x="21099" y="9766"/>
                    <a:pt x="20738" y="9766"/>
                  </a:cubicBezTo>
                  <a:cubicBezTo>
                    <a:pt x="19894" y="9766"/>
                    <a:pt x="19091" y="9605"/>
                    <a:pt x="18382" y="9278"/>
                  </a:cubicBezTo>
                  <a:cubicBezTo>
                    <a:pt x="17991" y="9102"/>
                    <a:pt x="17635" y="8877"/>
                    <a:pt x="17309" y="8602"/>
                  </a:cubicBezTo>
                  <a:cubicBezTo>
                    <a:pt x="17159" y="8471"/>
                    <a:pt x="17014" y="8341"/>
                    <a:pt x="16858" y="8200"/>
                  </a:cubicBezTo>
                  <a:cubicBezTo>
                    <a:pt x="16077" y="7474"/>
                    <a:pt x="15285" y="6598"/>
                    <a:pt x="14483" y="5696"/>
                  </a:cubicBezTo>
                  <a:cubicBezTo>
                    <a:pt x="13311" y="4378"/>
                    <a:pt x="12124" y="3005"/>
                    <a:pt x="10942" y="1983"/>
                  </a:cubicBezTo>
                  <a:cubicBezTo>
                    <a:pt x="10311" y="1442"/>
                    <a:pt x="9685" y="1002"/>
                    <a:pt x="9058" y="716"/>
                  </a:cubicBezTo>
                  <a:cubicBezTo>
                    <a:pt x="8989" y="686"/>
                    <a:pt x="8913" y="651"/>
                    <a:pt x="8843" y="621"/>
                  </a:cubicBezTo>
                  <a:cubicBezTo>
                    <a:pt x="7813" y="217"/>
                    <a:pt x="7036" y="1"/>
                    <a:pt x="63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97"/>
            <p:cNvSpPr/>
            <p:nvPr/>
          </p:nvSpPr>
          <p:spPr>
            <a:xfrm>
              <a:off x="3323200" y="2616025"/>
              <a:ext cx="250025" cy="280600"/>
            </a:xfrm>
            <a:custGeom>
              <a:avLst/>
              <a:gdLst/>
              <a:ahLst/>
              <a:cxnLst/>
              <a:rect l="l" t="t" r="r" b="b"/>
              <a:pathLst>
                <a:path w="10001" h="11224" extrusionOk="0">
                  <a:moveTo>
                    <a:pt x="6453" y="1"/>
                  </a:moveTo>
                  <a:cubicBezTo>
                    <a:pt x="5201" y="2026"/>
                    <a:pt x="2961" y="5226"/>
                    <a:pt x="0" y="7717"/>
                  </a:cubicBezTo>
                  <a:cubicBezTo>
                    <a:pt x="757" y="8508"/>
                    <a:pt x="1578" y="9400"/>
                    <a:pt x="2415" y="10332"/>
                  </a:cubicBezTo>
                  <a:cubicBezTo>
                    <a:pt x="2690" y="10642"/>
                    <a:pt x="2967" y="10938"/>
                    <a:pt x="3237" y="11224"/>
                  </a:cubicBezTo>
                  <a:cubicBezTo>
                    <a:pt x="5456" y="9541"/>
                    <a:pt x="8322" y="6935"/>
                    <a:pt x="10000" y="3714"/>
                  </a:cubicBezTo>
                  <a:cubicBezTo>
                    <a:pt x="8822" y="2396"/>
                    <a:pt x="7635" y="1023"/>
                    <a:pt x="6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97"/>
            <p:cNvSpPr/>
            <p:nvPr/>
          </p:nvSpPr>
          <p:spPr>
            <a:xfrm>
              <a:off x="3566550" y="2798400"/>
              <a:ext cx="190400" cy="216450"/>
            </a:xfrm>
            <a:custGeom>
              <a:avLst/>
              <a:gdLst/>
              <a:ahLst/>
              <a:cxnLst/>
              <a:rect l="l" t="t" r="r" b="b"/>
              <a:pathLst>
                <a:path w="7616" h="8658" extrusionOk="0">
                  <a:moveTo>
                    <a:pt x="4159" y="1"/>
                  </a:moveTo>
                  <a:cubicBezTo>
                    <a:pt x="3212" y="3233"/>
                    <a:pt x="1474" y="6008"/>
                    <a:pt x="1" y="7946"/>
                  </a:cubicBezTo>
                  <a:cubicBezTo>
                    <a:pt x="1478" y="8348"/>
                    <a:pt x="3222" y="8593"/>
                    <a:pt x="5371" y="8658"/>
                  </a:cubicBezTo>
                  <a:cubicBezTo>
                    <a:pt x="6854" y="5201"/>
                    <a:pt x="7415" y="2375"/>
                    <a:pt x="7615" y="401"/>
                  </a:cubicBezTo>
                  <a:lnTo>
                    <a:pt x="7615" y="401"/>
                  </a:lnTo>
                  <a:cubicBezTo>
                    <a:pt x="7244" y="460"/>
                    <a:pt x="6876" y="489"/>
                    <a:pt x="6515" y="489"/>
                  </a:cubicBezTo>
                  <a:cubicBezTo>
                    <a:pt x="5671" y="489"/>
                    <a:pt x="4868" y="328"/>
                    <a:pt x="4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97"/>
            <p:cNvSpPr/>
            <p:nvPr/>
          </p:nvSpPr>
          <p:spPr>
            <a:xfrm>
              <a:off x="3879925" y="2654000"/>
              <a:ext cx="138025" cy="316400"/>
            </a:xfrm>
            <a:custGeom>
              <a:avLst/>
              <a:gdLst/>
              <a:ahLst/>
              <a:cxnLst/>
              <a:rect l="l" t="t" r="r" b="b"/>
              <a:pathLst>
                <a:path w="5521" h="12656" extrusionOk="0">
                  <a:moveTo>
                    <a:pt x="2861" y="1"/>
                  </a:moveTo>
                  <a:cubicBezTo>
                    <a:pt x="2345" y="502"/>
                    <a:pt x="1844" y="1097"/>
                    <a:pt x="1402" y="1809"/>
                  </a:cubicBezTo>
                  <a:cubicBezTo>
                    <a:pt x="988" y="2475"/>
                    <a:pt x="516" y="3062"/>
                    <a:pt x="0" y="3578"/>
                  </a:cubicBezTo>
                  <a:cubicBezTo>
                    <a:pt x="657" y="6538"/>
                    <a:pt x="1168" y="9945"/>
                    <a:pt x="1518" y="12655"/>
                  </a:cubicBezTo>
                  <a:cubicBezTo>
                    <a:pt x="3302" y="11738"/>
                    <a:pt x="4619" y="10626"/>
                    <a:pt x="5520" y="9700"/>
                  </a:cubicBezTo>
                  <a:cubicBezTo>
                    <a:pt x="4859" y="6454"/>
                    <a:pt x="3728" y="2681"/>
                    <a:pt x="2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97"/>
            <p:cNvSpPr/>
            <p:nvPr/>
          </p:nvSpPr>
          <p:spPr>
            <a:xfrm>
              <a:off x="2502825" y="1873450"/>
              <a:ext cx="961425" cy="961450"/>
            </a:xfrm>
            <a:custGeom>
              <a:avLst/>
              <a:gdLst/>
              <a:ahLst/>
              <a:cxnLst/>
              <a:rect l="l" t="t" r="r" b="b"/>
              <a:pathLst>
                <a:path w="38457" h="38458" extrusionOk="0">
                  <a:moveTo>
                    <a:pt x="19233" y="1"/>
                  </a:moveTo>
                  <a:cubicBezTo>
                    <a:pt x="8608" y="1"/>
                    <a:pt x="0" y="8613"/>
                    <a:pt x="0" y="19229"/>
                  </a:cubicBezTo>
                  <a:cubicBezTo>
                    <a:pt x="0" y="29849"/>
                    <a:pt x="8608" y="38457"/>
                    <a:pt x="19233" y="38457"/>
                  </a:cubicBezTo>
                  <a:cubicBezTo>
                    <a:pt x="29188" y="38457"/>
                    <a:pt x="37375" y="30892"/>
                    <a:pt x="38356" y="21192"/>
                  </a:cubicBezTo>
                  <a:cubicBezTo>
                    <a:pt x="38356" y="21188"/>
                    <a:pt x="38356" y="21173"/>
                    <a:pt x="38361" y="21167"/>
                  </a:cubicBezTo>
                  <a:cubicBezTo>
                    <a:pt x="38421" y="20526"/>
                    <a:pt x="38457" y="19885"/>
                    <a:pt x="38457" y="19229"/>
                  </a:cubicBezTo>
                  <a:cubicBezTo>
                    <a:pt x="38457" y="18803"/>
                    <a:pt x="38446" y="18372"/>
                    <a:pt x="38411" y="17946"/>
                  </a:cubicBezTo>
                  <a:cubicBezTo>
                    <a:pt x="38381" y="17446"/>
                    <a:pt x="38331" y="16949"/>
                    <a:pt x="38261" y="16459"/>
                  </a:cubicBezTo>
                  <a:cubicBezTo>
                    <a:pt x="37590" y="11825"/>
                    <a:pt x="35271" y="7731"/>
                    <a:pt x="31914" y="4780"/>
                  </a:cubicBezTo>
                  <a:cubicBezTo>
                    <a:pt x="28531" y="1804"/>
                    <a:pt x="24089" y="1"/>
                    <a:pt x="19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97"/>
            <p:cNvSpPr/>
            <p:nvPr/>
          </p:nvSpPr>
          <p:spPr>
            <a:xfrm>
              <a:off x="2681200" y="2245950"/>
              <a:ext cx="91550" cy="91575"/>
            </a:xfrm>
            <a:custGeom>
              <a:avLst/>
              <a:gdLst/>
              <a:ahLst/>
              <a:cxnLst/>
              <a:rect l="l" t="t" r="r" b="b"/>
              <a:pathLst>
                <a:path w="3662" h="3663" extrusionOk="0">
                  <a:moveTo>
                    <a:pt x="1828" y="0"/>
                  </a:moveTo>
                  <a:cubicBezTo>
                    <a:pt x="817" y="0"/>
                    <a:pt x="0" y="822"/>
                    <a:pt x="0" y="1834"/>
                  </a:cubicBezTo>
                  <a:cubicBezTo>
                    <a:pt x="0" y="2846"/>
                    <a:pt x="817" y="3663"/>
                    <a:pt x="1828" y="3663"/>
                  </a:cubicBezTo>
                  <a:cubicBezTo>
                    <a:pt x="2840" y="3663"/>
                    <a:pt x="3661" y="2846"/>
                    <a:pt x="3661" y="1834"/>
                  </a:cubicBezTo>
                  <a:cubicBezTo>
                    <a:pt x="3661" y="822"/>
                    <a:pt x="2840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97"/>
            <p:cNvSpPr/>
            <p:nvPr/>
          </p:nvSpPr>
          <p:spPr>
            <a:xfrm>
              <a:off x="3118275" y="2087500"/>
              <a:ext cx="91600" cy="91600"/>
            </a:xfrm>
            <a:custGeom>
              <a:avLst/>
              <a:gdLst/>
              <a:ahLst/>
              <a:cxnLst/>
              <a:rect l="l" t="t" r="r" b="b"/>
              <a:pathLst>
                <a:path w="3664" h="3664" extrusionOk="0">
                  <a:moveTo>
                    <a:pt x="1830" y="1"/>
                  </a:moveTo>
                  <a:cubicBezTo>
                    <a:pt x="817" y="1"/>
                    <a:pt x="1" y="822"/>
                    <a:pt x="1" y="1834"/>
                  </a:cubicBezTo>
                  <a:cubicBezTo>
                    <a:pt x="1" y="2847"/>
                    <a:pt x="817" y="3663"/>
                    <a:pt x="1830" y="3663"/>
                  </a:cubicBezTo>
                  <a:cubicBezTo>
                    <a:pt x="2842" y="3663"/>
                    <a:pt x="3663" y="2847"/>
                    <a:pt x="3663" y="1834"/>
                  </a:cubicBezTo>
                  <a:cubicBezTo>
                    <a:pt x="3663" y="822"/>
                    <a:pt x="2842" y="1"/>
                    <a:pt x="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97"/>
            <p:cNvSpPr/>
            <p:nvPr/>
          </p:nvSpPr>
          <p:spPr>
            <a:xfrm>
              <a:off x="3100750" y="1723800"/>
              <a:ext cx="569125" cy="685950"/>
            </a:xfrm>
            <a:custGeom>
              <a:avLst/>
              <a:gdLst/>
              <a:ahLst/>
              <a:cxnLst/>
              <a:rect l="l" t="t" r="r" b="b"/>
              <a:pathLst>
                <a:path w="22765" h="27438" extrusionOk="0">
                  <a:moveTo>
                    <a:pt x="22571" y="1"/>
                  </a:moveTo>
                  <a:cubicBezTo>
                    <a:pt x="22563" y="1"/>
                    <a:pt x="22552" y="4"/>
                    <a:pt x="22540" y="10"/>
                  </a:cubicBezTo>
                  <a:cubicBezTo>
                    <a:pt x="22325" y="120"/>
                    <a:pt x="21338" y="1112"/>
                    <a:pt x="20175" y="2400"/>
                  </a:cubicBezTo>
                  <a:cubicBezTo>
                    <a:pt x="19810" y="2800"/>
                    <a:pt x="19424" y="3237"/>
                    <a:pt x="19049" y="3683"/>
                  </a:cubicBezTo>
                  <a:cubicBezTo>
                    <a:pt x="18252" y="4620"/>
                    <a:pt x="17465" y="5601"/>
                    <a:pt x="16859" y="6468"/>
                  </a:cubicBezTo>
                  <a:cubicBezTo>
                    <a:pt x="16348" y="7200"/>
                    <a:pt x="15967" y="7850"/>
                    <a:pt x="15812" y="8317"/>
                  </a:cubicBezTo>
                  <a:cubicBezTo>
                    <a:pt x="15807" y="8326"/>
                    <a:pt x="15807" y="8331"/>
                    <a:pt x="15807" y="8336"/>
                  </a:cubicBezTo>
                  <a:cubicBezTo>
                    <a:pt x="15461" y="9394"/>
                    <a:pt x="14915" y="10125"/>
                    <a:pt x="14069" y="10741"/>
                  </a:cubicBezTo>
                  <a:cubicBezTo>
                    <a:pt x="13627" y="11067"/>
                    <a:pt x="13111" y="11358"/>
                    <a:pt x="12490" y="11653"/>
                  </a:cubicBezTo>
                  <a:cubicBezTo>
                    <a:pt x="11904" y="11934"/>
                    <a:pt x="11233" y="12214"/>
                    <a:pt x="10457" y="12514"/>
                  </a:cubicBezTo>
                  <a:cubicBezTo>
                    <a:pt x="10006" y="12690"/>
                    <a:pt x="9604" y="12875"/>
                    <a:pt x="9239" y="13071"/>
                  </a:cubicBezTo>
                  <a:cubicBezTo>
                    <a:pt x="8552" y="13437"/>
                    <a:pt x="8006" y="13843"/>
                    <a:pt x="7546" y="14303"/>
                  </a:cubicBezTo>
                  <a:cubicBezTo>
                    <a:pt x="6799" y="15055"/>
                    <a:pt x="6278" y="15947"/>
                    <a:pt x="5763" y="17048"/>
                  </a:cubicBezTo>
                  <a:cubicBezTo>
                    <a:pt x="5592" y="17409"/>
                    <a:pt x="5416" y="17800"/>
                    <a:pt x="5236" y="18211"/>
                  </a:cubicBezTo>
                  <a:cubicBezTo>
                    <a:pt x="5125" y="18472"/>
                    <a:pt x="4986" y="18717"/>
                    <a:pt x="4831" y="18958"/>
                  </a:cubicBezTo>
                  <a:cubicBezTo>
                    <a:pt x="4249" y="19869"/>
                    <a:pt x="3402" y="20656"/>
                    <a:pt x="2581" y="21332"/>
                  </a:cubicBezTo>
                  <a:cubicBezTo>
                    <a:pt x="1955" y="21844"/>
                    <a:pt x="1349" y="22294"/>
                    <a:pt x="877" y="22685"/>
                  </a:cubicBezTo>
                  <a:cubicBezTo>
                    <a:pt x="346" y="23120"/>
                    <a:pt x="1" y="23486"/>
                    <a:pt x="15" y="23772"/>
                  </a:cubicBezTo>
                  <a:cubicBezTo>
                    <a:pt x="133" y="25605"/>
                    <a:pt x="3490" y="27438"/>
                    <a:pt x="5321" y="27438"/>
                  </a:cubicBezTo>
                  <a:cubicBezTo>
                    <a:pt x="5687" y="27438"/>
                    <a:pt x="5992" y="27365"/>
                    <a:pt x="6198" y="27204"/>
                  </a:cubicBezTo>
                  <a:cubicBezTo>
                    <a:pt x="6549" y="26928"/>
                    <a:pt x="7150" y="26287"/>
                    <a:pt x="7837" y="25460"/>
                  </a:cubicBezTo>
                  <a:cubicBezTo>
                    <a:pt x="8191" y="25030"/>
                    <a:pt x="8568" y="24554"/>
                    <a:pt x="8943" y="24047"/>
                  </a:cubicBezTo>
                  <a:cubicBezTo>
                    <a:pt x="9664" y="23101"/>
                    <a:pt x="10392" y="22068"/>
                    <a:pt x="10963" y="21122"/>
                  </a:cubicBezTo>
                  <a:cubicBezTo>
                    <a:pt x="11438" y="20350"/>
                    <a:pt x="11809" y="19638"/>
                    <a:pt x="11999" y="19083"/>
                  </a:cubicBezTo>
                  <a:cubicBezTo>
                    <a:pt x="12045" y="18942"/>
                    <a:pt x="12080" y="18812"/>
                    <a:pt x="12105" y="18692"/>
                  </a:cubicBezTo>
                  <a:cubicBezTo>
                    <a:pt x="12335" y="17550"/>
                    <a:pt x="12776" y="16993"/>
                    <a:pt x="13452" y="16498"/>
                  </a:cubicBezTo>
                  <a:cubicBezTo>
                    <a:pt x="13923" y="16151"/>
                    <a:pt x="14504" y="15832"/>
                    <a:pt x="15211" y="15356"/>
                  </a:cubicBezTo>
                  <a:cubicBezTo>
                    <a:pt x="15315" y="15286"/>
                    <a:pt x="15426" y="15210"/>
                    <a:pt x="15537" y="15135"/>
                  </a:cubicBezTo>
                  <a:cubicBezTo>
                    <a:pt x="16177" y="14679"/>
                    <a:pt x="16758" y="14063"/>
                    <a:pt x="17264" y="13337"/>
                  </a:cubicBezTo>
                  <a:cubicBezTo>
                    <a:pt x="17555" y="12930"/>
                    <a:pt x="17826" y="12484"/>
                    <a:pt x="18071" y="12024"/>
                  </a:cubicBezTo>
                  <a:cubicBezTo>
                    <a:pt x="18557" y="11117"/>
                    <a:pt x="18963" y="10135"/>
                    <a:pt x="19264" y="9173"/>
                  </a:cubicBezTo>
                  <a:cubicBezTo>
                    <a:pt x="19359" y="8888"/>
                    <a:pt x="19449" y="8597"/>
                    <a:pt x="19519" y="8317"/>
                  </a:cubicBezTo>
                  <a:cubicBezTo>
                    <a:pt x="19595" y="8036"/>
                    <a:pt x="19699" y="7716"/>
                    <a:pt x="19819" y="7365"/>
                  </a:cubicBezTo>
                  <a:cubicBezTo>
                    <a:pt x="20115" y="6513"/>
                    <a:pt x="20516" y="5496"/>
                    <a:pt x="20927" y="4489"/>
                  </a:cubicBezTo>
                  <a:cubicBezTo>
                    <a:pt x="21117" y="4023"/>
                    <a:pt x="21308" y="3557"/>
                    <a:pt x="21488" y="3117"/>
                  </a:cubicBezTo>
                  <a:cubicBezTo>
                    <a:pt x="22197" y="1400"/>
                    <a:pt x="22765" y="1"/>
                    <a:pt x="22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97"/>
            <p:cNvSpPr/>
            <p:nvPr/>
          </p:nvSpPr>
          <p:spPr>
            <a:xfrm>
              <a:off x="3122675" y="2257100"/>
              <a:ext cx="201650" cy="103225"/>
            </a:xfrm>
            <a:custGeom>
              <a:avLst/>
              <a:gdLst/>
              <a:ahLst/>
              <a:cxnLst/>
              <a:rect l="l" t="t" r="r" b="b"/>
              <a:pathLst>
                <a:path w="8066" h="4129" extrusionOk="0">
                  <a:moveTo>
                    <a:pt x="1704" y="0"/>
                  </a:moveTo>
                  <a:cubicBezTo>
                    <a:pt x="1078" y="512"/>
                    <a:pt x="472" y="962"/>
                    <a:pt x="0" y="1353"/>
                  </a:cubicBezTo>
                  <a:cubicBezTo>
                    <a:pt x="1152" y="2461"/>
                    <a:pt x="3457" y="4128"/>
                    <a:pt x="6859" y="4128"/>
                  </a:cubicBezTo>
                  <a:lnTo>
                    <a:pt x="6960" y="4128"/>
                  </a:lnTo>
                  <a:cubicBezTo>
                    <a:pt x="7314" y="3698"/>
                    <a:pt x="7691" y="3222"/>
                    <a:pt x="8066" y="2715"/>
                  </a:cubicBezTo>
                  <a:cubicBezTo>
                    <a:pt x="6729" y="2475"/>
                    <a:pt x="3989" y="1788"/>
                    <a:pt x="1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97"/>
            <p:cNvSpPr/>
            <p:nvPr/>
          </p:nvSpPr>
          <p:spPr>
            <a:xfrm>
              <a:off x="3221500" y="2150000"/>
              <a:ext cx="179250" cy="101875"/>
            </a:xfrm>
            <a:custGeom>
              <a:avLst/>
              <a:gdLst/>
              <a:ahLst/>
              <a:cxnLst/>
              <a:rect l="l" t="t" r="r" b="b"/>
              <a:pathLst>
                <a:path w="7170" h="4075" extrusionOk="0">
                  <a:moveTo>
                    <a:pt x="933" y="0"/>
                  </a:moveTo>
                  <a:cubicBezTo>
                    <a:pt x="762" y="361"/>
                    <a:pt x="586" y="752"/>
                    <a:pt x="406" y="1163"/>
                  </a:cubicBezTo>
                  <a:cubicBezTo>
                    <a:pt x="295" y="1424"/>
                    <a:pt x="156" y="1669"/>
                    <a:pt x="1" y="1910"/>
                  </a:cubicBezTo>
                  <a:cubicBezTo>
                    <a:pt x="1298" y="2691"/>
                    <a:pt x="3518" y="3834"/>
                    <a:pt x="6133" y="4074"/>
                  </a:cubicBezTo>
                  <a:cubicBezTo>
                    <a:pt x="6608" y="3302"/>
                    <a:pt x="6979" y="2590"/>
                    <a:pt x="7169" y="2035"/>
                  </a:cubicBezTo>
                  <a:cubicBezTo>
                    <a:pt x="5315" y="1734"/>
                    <a:pt x="2856" y="1154"/>
                    <a:pt x="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97"/>
            <p:cNvSpPr/>
            <p:nvPr/>
          </p:nvSpPr>
          <p:spPr>
            <a:xfrm>
              <a:off x="3289375" y="2050575"/>
              <a:ext cx="191650" cy="85675"/>
            </a:xfrm>
            <a:custGeom>
              <a:avLst/>
              <a:gdLst/>
              <a:ahLst/>
              <a:cxnLst/>
              <a:rect l="l" t="t" r="r" b="b"/>
              <a:pathLst>
                <a:path w="7666" h="3427" extrusionOk="0">
                  <a:moveTo>
                    <a:pt x="1694" y="0"/>
                  </a:moveTo>
                  <a:cubicBezTo>
                    <a:pt x="1007" y="366"/>
                    <a:pt x="461" y="772"/>
                    <a:pt x="1" y="1232"/>
                  </a:cubicBezTo>
                  <a:cubicBezTo>
                    <a:pt x="1383" y="1734"/>
                    <a:pt x="3738" y="2625"/>
                    <a:pt x="5907" y="3427"/>
                  </a:cubicBezTo>
                  <a:cubicBezTo>
                    <a:pt x="6378" y="3080"/>
                    <a:pt x="6959" y="2761"/>
                    <a:pt x="7666" y="2285"/>
                  </a:cubicBezTo>
                  <a:cubicBezTo>
                    <a:pt x="5892" y="1578"/>
                    <a:pt x="3508" y="641"/>
                    <a:pt x="16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97"/>
            <p:cNvSpPr/>
            <p:nvPr/>
          </p:nvSpPr>
          <p:spPr>
            <a:xfrm>
              <a:off x="3412975" y="1992300"/>
              <a:ext cx="139575" cy="64925"/>
            </a:xfrm>
            <a:custGeom>
              <a:avLst/>
              <a:gdLst/>
              <a:ahLst/>
              <a:cxnLst/>
              <a:rect l="l" t="t" r="r" b="b"/>
              <a:pathLst>
                <a:path w="5583" h="2597" extrusionOk="0">
                  <a:moveTo>
                    <a:pt x="1580" y="1"/>
                  </a:moveTo>
                  <a:cubicBezTo>
                    <a:pt x="1138" y="327"/>
                    <a:pt x="622" y="618"/>
                    <a:pt x="1" y="913"/>
                  </a:cubicBezTo>
                  <a:lnTo>
                    <a:pt x="4775" y="2597"/>
                  </a:lnTo>
                  <a:cubicBezTo>
                    <a:pt x="5066" y="2190"/>
                    <a:pt x="5337" y="1744"/>
                    <a:pt x="5582" y="1284"/>
                  </a:cubicBezTo>
                  <a:lnTo>
                    <a:pt x="15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97"/>
            <p:cNvSpPr/>
            <p:nvPr/>
          </p:nvSpPr>
          <p:spPr>
            <a:xfrm>
              <a:off x="3495925" y="1885475"/>
              <a:ext cx="100325" cy="67650"/>
            </a:xfrm>
            <a:custGeom>
              <a:avLst/>
              <a:gdLst/>
              <a:ahLst/>
              <a:cxnLst/>
              <a:rect l="l" t="t" r="r" b="b"/>
              <a:pathLst>
                <a:path w="4013" h="2706" extrusionOk="0">
                  <a:moveTo>
                    <a:pt x="1052" y="1"/>
                  </a:moveTo>
                  <a:cubicBezTo>
                    <a:pt x="541" y="733"/>
                    <a:pt x="160" y="1383"/>
                    <a:pt x="5" y="1850"/>
                  </a:cubicBezTo>
                  <a:cubicBezTo>
                    <a:pt x="0" y="1859"/>
                    <a:pt x="0" y="1864"/>
                    <a:pt x="0" y="1869"/>
                  </a:cubicBezTo>
                  <a:lnTo>
                    <a:pt x="3457" y="2706"/>
                  </a:lnTo>
                  <a:cubicBezTo>
                    <a:pt x="3552" y="2421"/>
                    <a:pt x="3642" y="2130"/>
                    <a:pt x="3712" y="1850"/>
                  </a:cubicBezTo>
                  <a:cubicBezTo>
                    <a:pt x="3788" y="1569"/>
                    <a:pt x="3892" y="1249"/>
                    <a:pt x="4012" y="898"/>
                  </a:cubicBezTo>
                  <a:lnTo>
                    <a:pt x="10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97"/>
            <p:cNvSpPr/>
            <p:nvPr/>
          </p:nvSpPr>
          <p:spPr>
            <a:xfrm>
              <a:off x="3576950" y="1783775"/>
              <a:ext cx="61025" cy="52250"/>
            </a:xfrm>
            <a:custGeom>
              <a:avLst/>
              <a:gdLst/>
              <a:ahLst/>
              <a:cxnLst/>
              <a:rect l="l" t="t" r="r" b="b"/>
              <a:pathLst>
                <a:path w="2441" h="2090" extrusionOk="0">
                  <a:moveTo>
                    <a:pt x="1127" y="1"/>
                  </a:moveTo>
                  <a:cubicBezTo>
                    <a:pt x="762" y="401"/>
                    <a:pt x="376" y="838"/>
                    <a:pt x="1" y="1284"/>
                  </a:cubicBezTo>
                  <a:lnTo>
                    <a:pt x="1879" y="2090"/>
                  </a:lnTo>
                  <a:cubicBezTo>
                    <a:pt x="2069" y="1624"/>
                    <a:pt x="2260" y="1158"/>
                    <a:pt x="2440" y="718"/>
                  </a:cubicBezTo>
                  <a:lnTo>
                    <a:pt x="11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97"/>
            <p:cNvSpPr/>
            <p:nvPr/>
          </p:nvSpPr>
          <p:spPr>
            <a:xfrm>
              <a:off x="2783625" y="2401625"/>
              <a:ext cx="349975" cy="64800"/>
            </a:xfrm>
            <a:custGeom>
              <a:avLst/>
              <a:gdLst/>
              <a:ahLst/>
              <a:cxnLst/>
              <a:rect l="l" t="t" r="r" b="b"/>
              <a:pathLst>
                <a:path w="13999" h="2592" extrusionOk="0">
                  <a:moveTo>
                    <a:pt x="1" y="0"/>
                  </a:moveTo>
                  <a:cubicBezTo>
                    <a:pt x="887" y="877"/>
                    <a:pt x="2024" y="1494"/>
                    <a:pt x="3212" y="1919"/>
                  </a:cubicBezTo>
                  <a:cubicBezTo>
                    <a:pt x="4399" y="2345"/>
                    <a:pt x="5672" y="2586"/>
                    <a:pt x="6945" y="2586"/>
                  </a:cubicBezTo>
                  <a:cubicBezTo>
                    <a:pt x="7007" y="2590"/>
                    <a:pt x="7068" y="2591"/>
                    <a:pt x="7130" y="2591"/>
                  </a:cubicBezTo>
                  <a:cubicBezTo>
                    <a:pt x="7387" y="2591"/>
                    <a:pt x="7642" y="2562"/>
                    <a:pt x="7897" y="2551"/>
                  </a:cubicBezTo>
                  <a:cubicBezTo>
                    <a:pt x="8217" y="2525"/>
                    <a:pt x="8533" y="2511"/>
                    <a:pt x="8843" y="2445"/>
                  </a:cubicBezTo>
                  <a:lnTo>
                    <a:pt x="9780" y="2271"/>
                  </a:lnTo>
                  <a:cubicBezTo>
                    <a:pt x="10085" y="2195"/>
                    <a:pt x="10386" y="2095"/>
                    <a:pt x="10686" y="2000"/>
                  </a:cubicBezTo>
                  <a:cubicBezTo>
                    <a:pt x="11298" y="1839"/>
                    <a:pt x="11859" y="1534"/>
                    <a:pt x="12425" y="1279"/>
                  </a:cubicBezTo>
                  <a:cubicBezTo>
                    <a:pt x="12977" y="988"/>
                    <a:pt x="13502" y="637"/>
                    <a:pt x="13999" y="271"/>
                  </a:cubicBezTo>
                  <a:lnTo>
                    <a:pt x="13999" y="271"/>
                  </a:lnTo>
                  <a:cubicBezTo>
                    <a:pt x="13377" y="386"/>
                    <a:pt x="12806" y="587"/>
                    <a:pt x="12214" y="712"/>
                  </a:cubicBezTo>
                  <a:lnTo>
                    <a:pt x="11333" y="902"/>
                  </a:lnTo>
                  <a:cubicBezTo>
                    <a:pt x="11042" y="972"/>
                    <a:pt x="10752" y="1022"/>
                    <a:pt x="10457" y="1062"/>
                  </a:cubicBezTo>
                  <a:cubicBezTo>
                    <a:pt x="9294" y="1283"/>
                    <a:pt x="8122" y="1339"/>
                    <a:pt x="6959" y="1348"/>
                  </a:cubicBezTo>
                  <a:cubicBezTo>
                    <a:pt x="6940" y="1348"/>
                    <a:pt x="6921" y="1348"/>
                    <a:pt x="6902" y="1348"/>
                  </a:cubicBezTo>
                  <a:cubicBezTo>
                    <a:pt x="5749" y="1348"/>
                    <a:pt x="4611" y="1204"/>
                    <a:pt x="3467" y="992"/>
                  </a:cubicBezTo>
                  <a:cubicBezTo>
                    <a:pt x="2306" y="762"/>
                    <a:pt x="1158" y="44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97"/>
            <p:cNvSpPr/>
            <p:nvPr/>
          </p:nvSpPr>
          <p:spPr>
            <a:xfrm>
              <a:off x="2538525" y="2400825"/>
              <a:ext cx="187150" cy="88675"/>
            </a:xfrm>
            <a:custGeom>
              <a:avLst/>
              <a:gdLst/>
              <a:ahLst/>
              <a:cxnLst/>
              <a:rect l="l" t="t" r="r" b="b"/>
              <a:pathLst>
                <a:path w="7486" h="3547" extrusionOk="0">
                  <a:moveTo>
                    <a:pt x="4532" y="0"/>
                  </a:moveTo>
                  <a:cubicBezTo>
                    <a:pt x="4204" y="0"/>
                    <a:pt x="3860" y="24"/>
                    <a:pt x="3507" y="72"/>
                  </a:cubicBezTo>
                  <a:cubicBezTo>
                    <a:pt x="1513" y="349"/>
                    <a:pt x="1" y="1330"/>
                    <a:pt x="131" y="2266"/>
                  </a:cubicBezTo>
                  <a:cubicBezTo>
                    <a:pt x="234" y="3043"/>
                    <a:pt x="1421" y="3547"/>
                    <a:pt x="2950" y="3547"/>
                  </a:cubicBezTo>
                  <a:cubicBezTo>
                    <a:pt x="3278" y="3547"/>
                    <a:pt x="3621" y="3523"/>
                    <a:pt x="3973" y="3475"/>
                  </a:cubicBezTo>
                  <a:cubicBezTo>
                    <a:pt x="5972" y="3198"/>
                    <a:pt x="7485" y="2217"/>
                    <a:pt x="7354" y="1281"/>
                  </a:cubicBezTo>
                  <a:cubicBezTo>
                    <a:pt x="7247" y="504"/>
                    <a:pt x="6064" y="0"/>
                    <a:pt x="4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97"/>
            <p:cNvSpPr/>
            <p:nvPr/>
          </p:nvSpPr>
          <p:spPr>
            <a:xfrm>
              <a:off x="3338475" y="2277800"/>
              <a:ext cx="124650" cy="65325"/>
            </a:xfrm>
            <a:custGeom>
              <a:avLst/>
              <a:gdLst/>
              <a:ahLst/>
              <a:cxnLst/>
              <a:rect l="l" t="t" r="r" b="b"/>
              <a:pathLst>
                <a:path w="4986" h="2613" extrusionOk="0">
                  <a:moveTo>
                    <a:pt x="3346" y="0"/>
                  </a:moveTo>
                  <a:cubicBezTo>
                    <a:pt x="3103" y="0"/>
                    <a:pt x="2848" y="17"/>
                    <a:pt x="2585" y="54"/>
                  </a:cubicBezTo>
                  <a:cubicBezTo>
                    <a:pt x="1117" y="255"/>
                    <a:pt x="0" y="981"/>
                    <a:pt x="95" y="1672"/>
                  </a:cubicBezTo>
                  <a:cubicBezTo>
                    <a:pt x="174" y="2244"/>
                    <a:pt x="1042" y="2613"/>
                    <a:pt x="2166" y="2613"/>
                  </a:cubicBezTo>
                  <a:cubicBezTo>
                    <a:pt x="2411" y="2613"/>
                    <a:pt x="2668" y="2595"/>
                    <a:pt x="2932" y="2558"/>
                  </a:cubicBezTo>
                  <a:cubicBezTo>
                    <a:pt x="3798" y="2444"/>
                    <a:pt x="4539" y="2144"/>
                    <a:pt x="4985" y="1772"/>
                  </a:cubicBezTo>
                  <a:cubicBezTo>
                    <a:pt x="4955" y="1272"/>
                    <a:pt x="4905" y="775"/>
                    <a:pt x="4835" y="285"/>
                  </a:cubicBezTo>
                  <a:cubicBezTo>
                    <a:pt x="4458" y="103"/>
                    <a:pt x="3938" y="0"/>
                    <a:pt x="3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97"/>
            <p:cNvSpPr/>
            <p:nvPr/>
          </p:nvSpPr>
          <p:spPr>
            <a:xfrm>
              <a:off x="2215075" y="2409775"/>
              <a:ext cx="283025" cy="229325"/>
            </a:xfrm>
            <a:custGeom>
              <a:avLst/>
              <a:gdLst/>
              <a:ahLst/>
              <a:cxnLst/>
              <a:rect l="l" t="t" r="r" b="b"/>
              <a:pathLst>
                <a:path w="11321" h="9173" extrusionOk="0">
                  <a:moveTo>
                    <a:pt x="4647" y="0"/>
                  </a:moveTo>
                  <a:cubicBezTo>
                    <a:pt x="1972" y="0"/>
                    <a:pt x="358" y="2295"/>
                    <a:pt x="178" y="4584"/>
                  </a:cubicBezTo>
                  <a:cubicBezTo>
                    <a:pt x="0" y="6880"/>
                    <a:pt x="1254" y="9173"/>
                    <a:pt x="4306" y="9173"/>
                  </a:cubicBezTo>
                  <a:cubicBezTo>
                    <a:pt x="4597" y="9173"/>
                    <a:pt x="4904" y="9152"/>
                    <a:pt x="5228" y="9108"/>
                  </a:cubicBezTo>
                  <a:cubicBezTo>
                    <a:pt x="5359" y="9093"/>
                    <a:pt x="5479" y="9069"/>
                    <a:pt x="5599" y="9048"/>
                  </a:cubicBezTo>
                  <a:cubicBezTo>
                    <a:pt x="11040" y="8091"/>
                    <a:pt x="11320" y="2801"/>
                    <a:pt x="7799" y="782"/>
                  </a:cubicBezTo>
                  <a:cubicBezTo>
                    <a:pt x="6967" y="301"/>
                    <a:pt x="5919" y="10"/>
                    <a:pt x="4682" y="0"/>
                  </a:cubicBezTo>
                  <a:cubicBezTo>
                    <a:pt x="4670" y="0"/>
                    <a:pt x="4658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97"/>
            <p:cNvSpPr/>
            <p:nvPr/>
          </p:nvSpPr>
          <p:spPr>
            <a:xfrm>
              <a:off x="2389975" y="2498675"/>
              <a:ext cx="61025" cy="77325"/>
            </a:xfrm>
            <a:custGeom>
              <a:avLst/>
              <a:gdLst/>
              <a:ahLst/>
              <a:cxnLst/>
              <a:rect l="l" t="t" r="r" b="b"/>
              <a:pathLst>
                <a:path w="2441" h="3093" extrusionOk="0">
                  <a:moveTo>
                    <a:pt x="1369" y="1"/>
                  </a:moveTo>
                  <a:cubicBezTo>
                    <a:pt x="70" y="1"/>
                    <a:pt x="1" y="2812"/>
                    <a:pt x="978" y="3078"/>
                  </a:cubicBezTo>
                  <a:cubicBezTo>
                    <a:pt x="1018" y="3087"/>
                    <a:pt x="1058" y="3092"/>
                    <a:pt x="1092" y="3092"/>
                  </a:cubicBezTo>
                  <a:cubicBezTo>
                    <a:pt x="2010" y="3092"/>
                    <a:pt x="2440" y="72"/>
                    <a:pt x="1429" y="6"/>
                  </a:cubicBezTo>
                  <a:cubicBezTo>
                    <a:pt x="1409" y="6"/>
                    <a:pt x="1388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97"/>
            <p:cNvSpPr/>
            <p:nvPr/>
          </p:nvSpPr>
          <p:spPr>
            <a:xfrm>
              <a:off x="2254850" y="1690775"/>
              <a:ext cx="997350" cy="774800"/>
            </a:xfrm>
            <a:custGeom>
              <a:avLst/>
              <a:gdLst/>
              <a:ahLst/>
              <a:cxnLst/>
              <a:rect l="l" t="t" r="r" b="b"/>
              <a:pathLst>
                <a:path w="39894" h="30992" extrusionOk="0">
                  <a:moveTo>
                    <a:pt x="26172" y="1"/>
                  </a:moveTo>
                  <a:cubicBezTo>
                    <a:pt x="24532" y="1"/>
                    <a:pt x="22718" y="128"/>
                    <a:pt x="20715" y="424"/>
                  </a:cubicBezTo>
                  <a:cubicBezTo>
                    <a:pt x="18551" y="740"/>
                    <a:pt x="16603" y="1261"/>
                    <a:pt x="14854" y="1948"/>
                  </a:cubicBezTo>
                  <a:cubicBezTo>
                    <a:pt x="14539" y="2068"/>
                    <a:pt x="14233" y="2193"/>
                    <a:pt x="13933" y="2329"/>
                  </a:cubicBezTo>
                  <a:lnTo>
                    <a:pt x="13928" y="2329"/>
                  </a:lnTo>
                  <a:cubicBezTo>
                    <a:pt x="12895" y="2784"/>
                    <a:pt x="11933" y="3295"/>
                    <a:pt x="11047" y="3856"/>
                  </a:cubicBezTo>
                  <a:lnTo>
                    <a:pt x="11042" y="3856"/>
                  </a:lnTo>
                  <a:cubicBezTo>
                    <a:pt x="3847" y="8365"/>
                    <a:pt x="1123" y="15965"/>
                    <a:pt x="617" y="21285"/>
                  </a:cubicBezTo>
                  <a:cubicBezTo>
                    <a:pt x="1" y="27779"/>
                    <a:pt x="2146" y="30991"/>
                    <a:pt x="3683" y="30991"/>
                  </a:cubicBezTo>
                  <a:cubicBezTo>
                    <a:pt x="3859" y="30991"/>
                    <a:pt x="4028" y="30949"/>
                    <a:pt x="4183" y="30864"/>
                  </a:cubicBezTo>
                  <a:cubicBezTo>
                    <a:pt x="5697" y="30037"/>
                    <a:pt x="2821" y="25234"/>
                    <a:pt x="6598" y="19532"/>
                  </a:cubicBezTo>
                  <a:cubicBezTo>
                    <a:pt x="10170" y="14132"/>
                    <a:pt x="17888" y="4959"/>
                    <a:pt x="36697" y="4959"/>
                  </a:cubicBezTo>
                  <a:cubicBezTo>
                    <a:pt x="37729" y="4959"/>
                    <a:pt x="38794" y="4986"/>
                    <a:pt x="39893" y="5044"/>
                  </a:cubicBezTo>
                  <a:cubicBezTo>
                    <a:pt x="39893" y="5044"/>
                    <a:pt x="38922" y="3601"/>
                    <a:pt x="36436" y="2258"/>
                  </a:cubicBezTo>
                  <a:cubicBezTo>
                    <a:pt x="34275" y="1093"/>
                    <a:pt x="30970" y="1"/>
                    <a:pt x="26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97"/>
            <p:cNvSpPr/>
            <p:nvPr/>
          </p:nvSpPr>
          <p:spPr>
            <a:xfrm>
              <a:off x="2603150" y="1739450"/>
              <a:ext cx="23050" cy="9550"/>
            </a:xfrm>
            <a:custGeom>
              <a:avLst/>
              <a:gdLst/>
              <a:ahLst/>
              <a:cxnLst/>
              <a:rect l="l" t="t" r="r" b="b"/>
              <a:pathLst>
                <a:path w="922" h="382" extrusionOk="0">
                  <a:moveTo>
                    <a:pt x="922" y="1"/>
                  </a:moveTo>
                  <a:cubicBezTo>
                    <a:pt x="607" y="121"/>
                    <a:pt x="301" y="246"/>
                    <a:pt x="1" y="382"/>
                  </a:cubicBezTo>
                  <a:cubicBezTo>
                    <a:pt x="381" y="241"/>
                    <a:pt x="687" y="116"/>
                    <a:pt x="922" y="1"/>
                  </a:cubicBezTo>
                  <a:close/>
                </a:path>
              </a:pathLst>
            </a:custGeom>
            <a:solidFill>
              <a:srgbClr val="D786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97"/>
            <p:cNvSpPr/>
            <p:nvPr/>
          </p:nvSpPr>
          <p:spPr>
            <a:xfrm>
              <a:off x="2383750" y="1773100"/>
              <a:ext cx="958775" cy="493875"/>
            </a:xfrm>
            <a:custGeom>
              <a:avLst/>
              <a:gdLst/>
              <a:ahLst/>
              <a:cxnLst/>
              <a:rect l="l" t="t" r="r" b="b"/>
              <a:pathLst>
                <a:path w="38351" h="19755" extrusionOk="0">
                  <a:moveTo>
                    <a:pt x="28626" y="1"/>
                  </a:moveTo>
                  <a:cubicBezTo>
                    <a:pt x="27858" y="1"/>
                    <a:pt x="27041" y="31"/>
                    <a:pt x="26170" y="102"/>
                  </a:cubicBezTo>
                  <a:cubicBezTo>
                    <a:pt x="24753" y="213"/>
                    <a:pt x="23200" y="418"/>
                    <a:pt x="21506" y="749"/>
                  </a:cubicBezTo>
                  <a:cubicBezTo>
                    <a:pt x="20680" y="909"/>
                    <a:pt x="19828" y="1099"/>
                    <a:pt x="18937" y="1314"/>
                  </a:cubicBezTo>
                  <a:cubicBezTo>
                    <a:pt x="18401" y="1445"/>
                    <a:pt x="17860" y="1591"/>
                    <a:pt x="17298" y="1751"/>
                  </a:cubicBezTo>
                  <a:cubicBezTo>
                    <a:pt x="16241" y="2042"/>
                    <a:pt x="15249" y="2352"/>
                    <a:pt x="14317" y="2682"/>
                  </a:cubicBezTo>
                  <a:cubicBezTo>
                    <a:pt x="13321" y="3034"/>
                    <a:pt x="12394" y="3399"/>
                    <a:pt x="11531" y="3779"/>
                  </a:cubicBezTo>
                  <a:cubicBezTo>
                    <a:pt x="10255" y="4345"/>
                    <a:pt x="9117" y="4942"/>
                    <a:pt x="8100" y="5552"/>
                  </a:cubicBezTo>
                  <a:cubicBezTo>
                    <a:pt x="7154" y="6114"/>
                    <a:pt x="6322" y="6690"/>
                    <a:pt x="5580" y="7272"/>
                  </a:cubicBezTo>
                  <a:cubicBezTo>
                    <a:pt x="4629" y="8017"/>
                    <a:pt x="3831" y="8769"/>
                    <a:pt x="3170" y="9501"/>
                  </a:cubicBezTo>
                  <a:cubicBezTo>
                    <a:pt x="2393" y="10357"/>
                    <a:pt x="1792" y="11189"/>
                    <a:pt x="1341" y="11950"/>
                  </a:cubicBezTo>
                  <a:cubicBezTo>
                    <a:pt x="340" y="13638"/>
                    <a:pt x="39" y="15002"/>
                    <a:pt x="25" y="15622"/>
                  </a:cubicBezTo>
                  <a:cubicBezTo>
                    <a:pt x="0" y="17086"/>
                    <a:pt x="1766" y="19754"/>
                    <a:pt x="3760" y="19754"/>
                  </a:cubicBezTo>
                  <a:cubicBezTo>
                    <a:pt x="4196" y="19754"/>
                    <a:pt x="4643" y="19626"/>
                    <a:pt x="5084" y="19330"/>
                  </a:cubicBezTo>
                  <a:cubicBezTo>
                    <a:pt x="5350" y="19150"/>
                    <a:pt x="5730" y="18584"/>
                    <a:pt x="6296" y="17793"/>
                  </a:cubicBezTo>
                  <a:cubicBezTo>
                    <a:pt x="6687" y="17252"/>
                    <a:pt x="7163" y="16609"/>
                    <a:pt x="7755" y="15904"/>
                  </a:cubicBezTo>
                  <a:cubicBezTo>
                    <a:pt x="8400" y="15137"/>
                    <a:pt x="9193" y="14295"/>
                    <a:pt x="10144" y="13448"/>
                  </a:cubicBezTo>
                  <a:cubicBezTo>
                    <a:pt x="10750" y="12912"/>
                    <a:pt x="11427" y="12376"/>
                    <a:pt x="12178" y="11855"/>
                  </a:cubicBezTo>
                  <a:cubicBezTo>
                    <a:pt x="13161" y="11174"/>
                    <a:pt x="14267" y="10518"/>
                    <a:pt x="15525" y="9932"/>
                  </a:cubicBezTo>
                  <a:cubicBezTo>
                    <a:pt x="16301" y="9566"/>
                    <a:pt x="17133" y="9220"/>
                    <a:pt x="18030" y="8914"/>
                  </a:cubicBezTo>
                  <a:cubicBezTo>
                    <a:pt x="18331" y="8810"/>
                    <a:pt x="18636" y="8709"/>
                    <a:pt x="18946" y="8619"/>
                  </a:cubicBezTo>
                  <a:cubicBezTo>
                    <a:pt x="20068" y="8273"/>
                    <a:pt x="21116" y="7987"/>
                    <a:pt x="22103" y="7753"/>
                  </a:cubicBezTo>
                  <a:cubicBezTo>
                    <a:pt x="22954" y="7542"/>
                    <a:pt x="23756" y="7372"/>
                    <a:pt x="24507" y="7231"/>
                  </a:cubicBezTo>
                  <a:cubicBezTo>
                    <a:pt x="26001" y="6960"/>
                    <a:pt x="27313" y="6805"/>
                    <a:pt x="28475" y="6750"/>
                  </a:cubicBezTo>
                  <a:cubicBezTo>
                    <a:pt x="28885" y="6727"/>
                    <a:pt x="29277" y="6716"/>
                    <a:pt x="29650" y="6716"/>
                  </a:cubicBezTo>
                  <a:cubicBezTo>
                    <a:pt x="30238" y="6716"/>
                    <a:pt x="30781" y="6742"/>
                    <a:pt x="31280" y="6785"/>
                  </a:cubicBezTo>
                  <a:cubicBezTo>
                    <a:pt x="32563" y="6896"/>
                    <a:pt x="33565" y="7131"/>
                    <a:pt x="34367" y="7386"/>
                  </a:cubicBezTo>
                  <a:cubicBezTo>
                    <a:pt x="34783" y="7527"/>
                    <a:pt x="35139" y="7667"/>
                    <a:pt x="35454" y="7802"/>
                  </a:cubicBezTo>
                  <a:cubicBezTo>
                    <a:pt x="35690" y="7906"/>
                    <a:pt x="35910" y="7953"/>
                    <a:pt x="36113" y="7953"/>
                  </a:cubicBezTo>
                  <a:cubicBezTo>
                    <a:pt x="36392" y="7953"/>
                    <a:pt x="36639" y="7864"/>
                    <a:pt x="36857" y="7707"/>
                  </a:cubicBezTo>
                  <a:cubicBezTo>
                    <a:pt x="37953" y="6935"/>
                    <a:pt x="38350" y="4546"/>
                    <a:pt x="38335" y="3413"/>
                  </a:cubicBezTo>
                  <a:cubicBezTo>
                    <a:pt x="38330" y="2898"/>
                    <a:pt x="37618" y="2072"/>
                    <a:pt x="36120" y="1365"/>
                  </a:cubicBezTo>
                  <a:cubicBezTo>
                    <a:pt x="35384" y="1014"/>
                    <a:pt x="34452" y="694"/>
                    <a:pt x="33315" y="453"/>
                  </a:cubicBezTo>
                  <a:cubicBezTo>
                    <a:pt x="32168" y="208"/>
                    <a:pt x="30820" y="42"/>
                    <a:pt x="29242" y="7"/>
                  </a:cubicBezTo>
                  <a:cubicBezTo>
                    <a:pt x="29041" y="3"/>
                    <a:pt x="28835" y="1"/>
                    <a:pt x="28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97"/>
            <p:cNvSpPr/>
            <p:nvPr/>
          </p:nvSpPr>
          <p:spPr>
            <a:xfrm>
              <a:off x="2417275" y="2010625"/>
              <a:ext cx="160350" cy="207300"/>
            </a:xfrm>
            <a:custGeom>
              <a:avLst/>
              <a:gdLst/>
              <a:ahLst/>
              <a:cxnLst/>
              <a:rect l="l" t="t" r="r" b="b"/>
              <a:pathLst>
                <a:path w="6414" h="8292" extrusionOk="0">
                  <a:moveTo>
                    <a:pt x="1829" y="0"/>
                  </a:moveTo>
                  <a:cubicBezTo>
                    <a:pt x="1052" y="856"/>
                    <a:pt x="451" y="1688"/>
                    <a:pt x="0" y="2449"/>
                  </a:cubicBezTo>
                  <a:cubicBezTo>
                    <a:pt x="677" y="4264"/>
                    <a:pt x="2085" y="6417"/>
                    <a:pt x="4955" y="8292"/>
                  </a:cubicBezTo>
                  <a:cubicBezTo>
                    <a:pt x="5346" y="7751"/>
                    <a:pt x="5822" y="7108"/>
                    <a:pt x="6414" y="6403"/>
                  </a:cubicBezTo>
                  <a:cubicBezTo>
                    <a:pt x="4810" y="5099"/>
                    <a:pt x="2756" y="2951"/>
                    <a:pt x="1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97"/>
            <p:cNvSpPr/>
            <p:nvPr/>
          </p:nvSpPr>
          <p:spPr>
            <a:xfrm>
              <a:off x="2523225" y="1911900"/>
              <a:ext cx="165000" cy="197425"/>
            </a:xfrm>
            <a:custGeom>
              <a:avLst/>
              <a:gdLst/>
              <a:ahLst/>
              <a:cxnLst/>
              <a:rect l="l" t="t" r="r" b="b"/>
              <a:pathLst>
                <a:path w="6600" h="7897" extrusionOk="0">
                  <a:moveTo>
                    <a:pt x="2521" y="0"/>
                  </a:moveTo>
                  <a:cubicBezTo>
                    <a:pt x="1575" y="562"/>
                    <a:pt x="743" y="1138"/>
                    <a:pt x="1" y="1720"/>
                  </a:cubicBezTo>
                  <a:cubicBezTo>
                    <a:pt x="752" y="3674"/>
                    <a:pt x="2125" y="5827"/>
                    <a:pt x="4565" y="7896"/>
                  </a:cubicBezTo>
                  <a:cubicBezTo>
                    <a:pt x="5171" y="7360"/>
                    <a:pt x="5848" y="6824"/>
                    <a:pt x="6599" y="6303"/>
                  </a:cubicBezTo>
                  <a:cubicBezTo>
                    <a:pt x="5467" y="5166"/>
                    <a:pt x="3603" y="2972"/>
                    <a:pt x="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97"/>
            <p:cNvSpPr/>
            <p:nvPr/>
          </p:nvSpPr>
          <p:spPr>
            <a:xfrm>
              <a:off x="2672025" y="1840150"/>
              <a:ext cx="162500" cy="181250"/>
            </a:xfrm>
            <a:custGeom>
              <a:avLst/>
              <a:gdLst/>
              <a:ahLst/>
              <a:cxnLst/>
              <a:rect l="l" t="t" r="r" b="b"/>
              <a:pathLst>
                <a:path w="6500" h="7250" extrusionOk="0">
                  <a:moveTo>
                    <a:pt x="2786" y="0"/>
                  </a:moveTo>
                  <a:cubicBezTo>
                    <a:pt x="1790" y="352"/>
                    <a:pt x="863" y="717"/>
                    <a:pt x="0" y="1097"/>
                  </a:cubicBezTo>
                  <a:cubicBezTo>
                    <a:pt x="643" y="3011"/>
                    <a:pt x="1845" y="5131"/>
                    <a:pt x="3994" y="7250"/>
                  </a:cubicBezTo>
                  <a:cubicBezTo>
                    <a:pt x="4770" y="6884"/>
                    <a:pt x="5602" y="6538"/>
                    <a:pt x="6499" y="6232"/>
                  </a:cubicBezTo>
                  <a:cubicBezTo>
                    <a:pt x="5658" y="5316"/>
                    <a:pt x="3834" y="3081"/>
                    <a:pt x="2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97"/>
            <p:cNvSpPr/>
            <p:nvPr/>
          </p:nvSpPr>
          <p:spPr>
            <a:xfrm>
              <a:off x="2857150" y="1791825"/>
              <a:ext cx="139300" cy="175100"/>
            </a:xfrm>
            <a:custGeom>
              <a:avLst/>
              <a:gdLst/>
              <a:ahLst/>
              <a:cxnLst/>
              <a:rect l="l" t="t" r="r" b="b"/>
              <a:pathLst>
                <a:path w="5572" h="7004" extrusionOk="0">
                  <a:moveTo>
                    <a:pt x="2570" y="0"/>
                  </a:moveTo>
                  <a:cubicBezTo>
                    <a:pt x="1744" y="160"/>
                    <a:pt x="892" y="350"/>
                    <a:pt x="1" y="565"/>
                  </a:cubicBezTo>
                  <a:cubicBezTo>
                    <a:pt x="882" y="2285"/>
                    <a:pt x="2230" y="4944"/>
                    <a:pt x="3167" y="7004"/>
                  </a:cubicBezTo>
                  <a:cubicBezTo>
                    <a:pt x="4018" y="6793"/>
                    <a:pt x="4820" y="6623"/>
                    <a:pt x="5571" y="6482"/>
                  </a:cubicBezTo>
                  <a:cubicBezTo>
                    <a:pt x="4860" y="4683"/>
                    <a:pt x="3758" y="2089"/>
                    <a:pt x="25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97"/>
            <p:cNvSpPr/>
            <p:nvPr/>
          </p:nvSpPr>
          <p:spPr>
            <a:xfrm>
              <a:off x="3038000" y="1773100"/>
              <a:ext cx="127775" cy="169625"/>
            </a:xfrm>
            <a:custGeom>
              <a:avLst/>
              <a:gdLst/>
              <a:ahLst/>
              <a:cxnLst/>
              <a:rect l="l" t="t" r="r" b="b"/>
              <a:pathLst>
                <a:path w="5111" h="6785" extrusionOk="0">
                  <a:moveTo>
                    <a:pt x="2456" y="1"/>
                  </a:moveTo>
                  <a:cubicBezTo>
                    <a:pt x="1688" y="1"/>
                    <a:pt x="871" y="31"/>
                    <a:pt x="0" y="102"/>
                  </a:cubicBezTo>
                  <a:cubicBezTo>
                    <a:pt x="832" y="1861"/>
                    <a:pt x="1850" y="4331"/>
                    <a:pt x="2305" y="6750"/>
                  </a:cubicBezTo>
                  <a:cubicBezTo>
                    <a:pt x="2715" y="6727"/>
                    <a:pt x="3107" y="6716"/>
                    <a:pt x="3480" y="6716"/>
                  </a:cubicBezTo>
                  <a:cubicBezTo>
                    <a:pt x="4068" y="6716"/>
                    <a:pt x="4611" y="6742"/>
                    <a:pt x="5110" y="6785"/>
                  </a:cubicBezTo>
                  <a:cubicBezTo>
                    <a:pt x="4810" y="4997"/>
                    <a:pt x="4204" y="2396"/>
                    <a:pt x="3072" y="7"/>
                  </a:cubicBezTo>
                  <a:cubicBezTo>
                    <a:pt x="2871" y="3"/>
                    <a:pt x="2665" y="1"/>
                    <a:pt x="2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97"/>
            <p:cNvSpPr/>
            <p:nvPr/>
          </p:nvSpPr>
          <p:spPr>
            <a:xfrm>
              <a:off x="3216600" y="1784425"/>
              <a:ext cx="89575" cy="187500"/>
            </a:xfrm>
            <a:custGeom>
              <a:avLst/>
              <a:gdLst/>
              <a:ahLst/>
              <a:cxnLst/>
              <a:rect l="l" t="t" r="r" b="b"/>
              <a:pathLst>
                <a:path w="3583" h="7500" extrusionOk="0">
                  <a:moveTo>
                    <a:pt x="1" y="0"/>
                  </a:moveTo>
                  <a:cubicBezTo>
                    <a:pt x="567" y="1874"/>
                    <a:pt x="1168" y="4494"/>
                    <a:pt x="1053" y="6933"/>
                  </a:cubicBezTo>
                  <a:cubicBezTo>
                    <a:pt x="1469" y="7074"/>
                    <a:pt x="1825" y="7214"/>
                    <a:pt x="2140" y="7349"/>
                  </a:cubicBezTo>
                  <a:cubicBezTo>
                    <a:pt x="2376" y="7453"/>
                    <a:pt x="2596" y="7500"/>
                    <a:pt x="2799" y="7500"/>
                  </a:cubicBezTo>
                  <a:cubicBezTo>
                    <a:pt x="3078" y="7500"/>
                    <a:pt x="3325" y="7411"/>
                    <a:pt x="3543" y="7254"/>
                  </a:cubicBezTo>
                  <a:cubicBezTo>
                    <a:pt x="3583" y="5520"/>
                    <a:pt x="3467" y="3221"/>
                    <a:pt x="2806" y="912"/>
                  </a:cubicBezTo>
                  <a:cubicBezTo>
                    <a:pt x="2070" y="561"/>
                    <a:pt x="1138" y="24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3" name="Google Shape;1953;p97"/>
          <p:cNvGrpSpPr/>
          <p:nvPr/>
        </p:nvGrpSpPr>
        <p:grpSpPr>
          <a:xfrm>
            <a:off x="820506" y="3461485"/>
            <a:ext cx="801388" cy="943459"/>
            <a:chOff x="1398900" y="3366550"/>
            <a:chExt cx="1065250" cy="1254100"/>
          </a:xfrm>
        </p:grpSpPr>
        <p:sp>
          <p:nvSpPr>
            <p:cNvPr id="1954" name="Google Shape;1954;p97"/>
            <p:cNvSpPr/>
            <p:nvPr/>
          </p:nvSpPr>
          <p:spPr>
            <a:xfrm>
              <a:off x="1538675" y="4177625"/>
              <a:ext cx="893525" cy="443025"/>
            </a:xfrm>
            <a:custGeom>
              <a:avLst/>
              <a:gdLst/>
              <a:ahLst/>
              <a:cxnLst/>
              <a:rect l="l" t="t" r="r" b="b"/>
              <a:pathLst>
                <a:path w="35741" h="17721" extrusionOk="0">
                  <a:moveTo>
                    <a:pt x="18006" y="0"/>
                  </a:moveTo>
                  <a:cubicBezTo>
                    <a:pt x="17691" y="0"/>
                    <a:pt x="17379" y="6"/>
                    <a:pt x="17069" y="20"/>
                  </a:cubicBezTo>
                  <a:cubicBezTo>
                    <a:pt x="1494" y="592"/>
                    <a:pt x="0" y="15471"/>
                    <a:pt x="0" y="15471"/>
                  </a:cubicBezTo>
                  <a:cubicBezTo>
                    <a:pt x="757" y="15667"/>
                    <a:pt x="1514" y="15847"/>
                    <a:pt x="2260" y="16012"/>
                  </a:cubicBezTo>
                  <a:cubicBezTo>
                    <a:pt x="7496" y="17159"/>
                    <a:pt x="12546" y="17626"/>
                    <a:pt x="17069" y="17705"/>
                  </a:cubicBezTo>
                  <a:cubicBezTo>
                    <a:pt x="17610" y="17716"/>
                    <a:pt x="18146" y="17721"/>
                    <a:pt x="18672" y="17721"/>
                  </a:cubicBezTo>
                  <a:cubicBezTo>
                    <a:pt x="28677" y="17705"/>
                    <a:pt x="35741" y="15897"/>
                    <a:pt x="35741" y="15897"/>
                  </a:cubicBezTo>
                  <a:cubicBezTo>
                    <a:pt x="35741" y="15897"/>
                    <a:pt x="35405" y="11723"/>
                    <a:pt x="32860" y="7651"/>
                  </a:cubicBezTo>
                  <a:cubicBezTo>
                    <a:pt x="30822" y="4384"/>
                    <a:pt x="27365" y="1188"/>
                    <a:pt x="21518" y="266"/>
                  </a:cubicBezTo>
                  <a:cubicBezTo>
                    <a:pt x="21513" y="266"/>
                    <a:pt x="21508" y="261"/>
                    <a:pt x="21504" y="261"/>
                  </a:cubicBezTo>
                  <a:cubicBezTo>
                    <a:pt x="20616" y="126"/>
                    <a:pt x="19675" y="36"/>
                    <a:pt x="18672" y="11"/>
                  </a:cubicBezTo>
                  <a:cubicBezTo>
                    <a:pt x="18452" y="0"/>
                    <a:pt x="18232" y="0"/>
                    <a:pt x="18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97"/>
            <p:cNvSpPr/>
            <p:nvPr/>
          </p:nvSpPr>
          <p:spPr>
            <a:xfrm>
              <a:off x="1965400" y="4177625"/>
              <a:ext cx="40075" cy="443025"/>
            </a:xfrm>
            <a:custGeom>
              <a:avLst/>
              <a:gdLst/>
              <a:ahLst/>
              <a:cxnLst/>
              <a:rect l="l" t="t" r="r" b="b"/>
              <a:pathLst>
                <a:path w="1603" h="17721" extrusionOk="0">
                  <a:moveTo>
                    <a:pt x="937" y="0"/>
                  </a:moveTo>
                  <a:cubicBezTo>
                    <a:pt x="622" y="0"/>
                    <a:pt x="310" y="6"/>
                    <a:pt x="0" y="20"/>
                  </a:cubicBezTo>
                  <a:lnTo>
                    <a:pt x="0" y="17705"/>
                  </a:lnTo>
                  <a:cubicBezTo>
                    <a:pt x="541" y="17716"/>
                    <a:pt x="1077" y="17721"/>
                    <a:pt x="1603" y="17721"/>
                  </a:cubicBezTo>
                  <a:lnTo>
                    <a:pt x="1603" y="11"/>
                  </a:lnTo>
                  <a:cubicBezTo>
                    <a:pt x="1383" y="0"/>
                    <a:pt x="1163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97"/>
            <p:cNvSpPr/>
            <p:nvPr/>
          </p:nvSpPr>
          <p:spPr>
            <a:xfrm>
              <a:off x="1526025" y="3842850"/>
              <a:ext cx="150950" cy="151175"/>
            </a:xfrm>
            <a:custGeom>
              <a:avLst/>
              <a:gdLst/>
              <a:ahLst/>
              <a:cxnLst/>
              <a:rect l="l" t="t" r="r" b="b"/>
              <a:pathLst>
                <a:path w="6038" h="6047" extrusionOk="0">
                  <a:moveTo>
                    <a:pt x="3022" y="0"/>
                  </a:moveTo>
                  <a:cubicBezTo>
                    <a:pt x="2922" y="0"/>
                    <a:pt x="2821" y="5"/>
                    <a:pt x="2726" y="21"/>
                  </a:cubicBezTo>
                  <a:cubicBezTo>
                    <a:pt x="1198" y="160"/>
                    <a:pt x="0" y="1453"/>
                    <a:pt x="0" y="3021"/>
                  </a:cubicBezTo>
                  <a:cubicBezTo>
                    <a:pt x="0" y="4689"/>
                    <a:pt x="1353" y="6047"/>
                    <a:pt x="3022" y="6047"/>
                  </a:cubicBezTo>
                  <a:cubicBezTo>
                    <a:pt x="4689" y="6047"/>
                    <a:pt x="6037" y="4689"/>
                    <a:pt x="6037" y="3021"/>
                  </a:cubicBezTo>
                  <a:cubicBezTo>
                    <a:pt x="6037" y="1723"/>
                    <a:pt x="5216" y="611"/>
                    <a:pt x="4064" y="185"/>
                  </a:cubicBezTo>
                  <a:cubicBezTo>
                    <a:pt x="3743" y="70"/>
                    <a:pt x="3387" y="0"/>
                    <a:pt x="3022" y="0"/>
                  </a:cubicBezTo>
                  <a:close/>
                </a:path>
              </a:pathLst>
            </a:custGeom>
            <a:solidFill>
              <a:srgbClr val="F7C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97"/>
            <p:cNvSpPr/>
            <p:nvPr/>
          </p:nvSpPr>
          <p:spPr>
            <a:xfrm>
              <a:off x="2292050" y="3842850"/>
              <a:ext cx="151075" cy="151175"/>
            </a:xfrm>
            <a:custGeom>
              <a:avLst/>
              <a:gdLst/>
              <a:ahLst/>
              <a:cxnLst/>
              <a:rect l="l" t="t" r="r" b="b"/>
              <a:pathLst>
                <a:path w="6043" h="6047" extrusionOk="0">
                  <a:moveTo>
                    <a:pt x="3016" y="0"/>
                  </a:moveTo>
                  <a:cubicBezTo>
                    <a:pt x="1353" y="0"/>
                    <a:pt x="0" y="1358"/>
                    <a:pt x="0" y="3021"/>
                  </a:cubicBezTo>
                  <a:cubicBezTo>
                    <a:pt x="0" y="4689"/>
                    <a:pt x="1353" y="6047"/>
                    <a:pt x="3016" y="6047"/>
                  </a:cubicBezTo>
                  <a:cubicBezTo>
                    <a:pt x="3783" y="6047"/>
                    <a:pt x="4479" y="5762"/>
                    <a:pt x="5009" y="5295"/>
                  </a:cubicBezTo>
                  <a:cubicBezTo>
                    <a:pt x="5641" y="4745"/>
                    <a:pt x="6042" y="3928"/>
                    <a:pt x="6042" y="3021"/>
                  </a:cubicBezTo>
                  <a:cubicBezTo>
                    <a:pt x="6042" y="1453"/>
                    <a:pt x="4840" y="160"/>
                    <a:pt x="3302" y="15"/>
                  </a:cubicBezTo>
                  <a:cubicBezTo>
                    <a:pt x="3206" y="5"/>
                    <a:pt x="3116" y="0"/>
                    <a:pt x="3016" y="0"/>
                  </a:cubicBezTo>
                  <a:close/>
                </a:path>
              </a:pathLst>
            </a:custGeom>
            <a:solidFill>
              <a:srgbClr val="F7C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97"/>
            <p:cNvSpPr/>
            <p:nvPr/>
          </p:nvSpPr>
          <p:spPr>
            <a:xfrm>
              <a:off x="1544050" y="3680125"/>
              <a:ext cx="862125" cy="740925"/>
            </a:xfrm>
            <a:custGeom>
              <a:avLst/>
              <a:gdLst/>
              <a:ahLst/>
              <a:cxnLst/>
              <a:rect l="l" t="t" r="r" b="b"/>
              <a:pathLst>
                <a:path w="34485" h="29637" extrusionOk="0">
                  <a:moveTo>
                    <a:pt x="4455" y="1"/>
                  </a:moveTo>
                  <a:cubicBezTo>
                    <a:pt x="3974" y="4911"/>
                    <a:pt x="1" y="20591"/>
                    <a:pt x="3998" y="25236"/>
                  </a:cubicBezTo>
                  <a:cubicBezTo>
                    <a:pt x="7626" y="29439"/>
                    <a:pt x="14580" y="29637"/>
                    <a:pt x="17800" y="29637"/>
                  </a:cubicBezTo>
                  <a:cubicBezTo>
                    <a:pt x="18134" y="29637"/>
                    <a:pt x="18428" y="29634"/>
                    <a:pt x="18673" y="29634"/>
                  </a:cubicBezTo>
                  <a:cubicBezTo>
                    <a:pt x="19890" y="29634"/>
                    <a:pt x="22130" y="29495"/>
                    <a:pt x="24505" y="29084"/>
                  </a:cubicBezTo>
                  <a:cubicBezTo>
                    <a:pt x="24519" y="29084"/>
                    <a:pt x="24540" y="29084"/>
                    <a:pt x="24554" y="29079"/>
                  </a:cubicBezTo>
                  <a:cubicBezTo>
                    <a:pt x="27250" y="28608"/>
                    <a:pt x="30105" y="27791"/>
                    <a:pt x="31844" y="26434"/>
                  </a:cubicBezTo>
                  <a:cubicBezTo>
                    <a:pt x="34484" y="24374"/>
                    <a:pt x="33096" y="11950"/>
                    <a:pt x="31919" y="4551"/>
                  </a:cubicBezTo>
                  <a:cubicBezTo>
                    <a:pt x="31629" y="2752"/>
                    <a:pt x="31352" y="1254"/>
                    <a:pt x="31148" y="271"/>
                  </a:cubicBezTo>
                  <a:lnTo>
                    <a:pt x="4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97"/>
            <p:cNvSpPr/>
            <p:nvPr/>
          </p:nvSpPr>
          <p:spPr>
            <a:xfrm>
              <a:off x="1693350" y="3754000"/>
              <a:ext cx="608225" cy="347525"/>
            </a:xfrm>
            <a:custGeom>
              <a:avLst/>
              <a:gdLst/>
              <a:ahLst/>
              <a:cxnLst/>
              <a:rect l="l" t="t" r="r" b="b"/>
              <a:pathLst>
                <a:path w="24329" h="13901" extrusionOk="0">
                  <a:moveTo>
                    <a:pt x="8108" y="0"/>
                  </a:moveTo>
                  <a:cubicBezTo>
                    <a:pt x="6617" y="0"/>
                    <a:pt x="5053" y="35"/>
                    <a:pt x="3432" y="118"/>
                  </a:cubicBezTo>
                  <a:cubicBezTo>
                    <a:pt x="1899" y="197"/>
                    <a:pt x="642" y="1365"/>
                    <a:pt x="442" y="2888"/>
                  </a:cubicBezTo>
                  <a:cubicBezTo>
                    <a:pt x="186" y="4822"/>
                    <a:pt x="1" y="7622"/>
                    <a:pt x="442" y="10493"/>
                  </a:cubicBezTo>
                  <a:cubicBezTo>
                    <a:pt x="648" y="11825"/>
                    <a:pt x="1700" y="12868"/>
                    <a:pt x="3032" y="13097"/>
                  </a:cubicBezTo>
                  <a:cubicBezTo>
                    <a:pt x="5079" y="13454"/>
                    <a:pt x="8455" y="13900"/>
                    <a:pt x="12498" y="13900"/>
                  </a:cubicBezTo>
                  <a:cubicBezTo>
                    <a:pt x="15215" y="13900"/>
                    <a:pt x="18234" y="13699"/>
                    <a:pt x="21352" y="13134"/>
                  </a:cubicBezTo>
                  <a:cubicBezTo>
                    <a:pt x="22004" y="13013"/>
                    <a:pt x="22580" y="12702"/>
                    <a:pt x="23026" y="12256"/>
                  </a:cubicBezTo>
                  <a:cubicBezTo>
                    <a:pt x="23026" y="12251"/>
                    <a:pt x="23031" y="12251"/>
                    <a:pt x="23031" y="12251"/>
                  </a:cubicBezTo>
                  <a:cubicBezTo>
                    <a:pt x="23517" y="11765"/>
                    <a:pt x="23842" y="11129"/>
                    <a:pt x="23937" y="10413"/>
                  </a:cubicBezTo>
                  <a:cubicBezTo>
                    <a:pt x="24159" y="8694"/>
                    <a:pt x="24328" y="6195"/>
                    <a:pt x="23998" y="3624"/>
                  </a:cubicBezTo>
                  <a:cubicBezTo>
                    <a:pt x="23943" y="3224"/>
                    <a:pt x="23817" y="2847"/>
                    <a:pt x="23627" y="2512"/>
                  </a:cubicBezTo>
                  <a:cubicBezTo>
                    <a:pt x="23156" y="1675"/>
                    <a:pt x="22314" y="1085"/>
                    <a:pt x="21322" y="934"/>
                  </a:cubicBezTo>
                  <a:cubicBezTo>
                    <a:pt x="18706" y="547"/>
                    <a:pt x="13970" y="0"/>
                    <a:pt x="8108" y="0"/>
                  </a:cubicBezTo>
                  <a:close/>
                </a:path>
              </a:pathLst>
            </a:custGeom>
            <a:solidFill>
              <a:srgbClr val="F7C5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97"/>
            <p:cNvSpPr/>
            <p:nvPr/>
          </p:nvSpPr>
          <p:spPr>
            <a:xfrm>
              <a:off x="1783175" y="3858875"/>
              <a:ext cx="43350" cy="68400"/>
            </a:xfrm>
            <a:custGeom>
              <a:avLst/>
              <a:gdLst/>
              <a:ahLst/>
              <a:cxnLst/>
              <a:rect l="l" t="t" r="r" b="b"/>
              <a:pathLst>
                <a:path w="1734" h="2736" extrusionOk="0">
                  <a:moveTo>
                    <a:pt x="866" y="0"/>
                  </a:moveTo>
                  <a:cubicBezTo>
                    <a:pt x="391" y="0"/>
                    <a:pt x="0" y="617"/>
                    <a:pt x="0" y="1368"/>
                  </a:cubicBezTo>
                  <a:cubicBezTo>
                    <a:pt x="0" y="2125"/>
                    <a:pt x="391" y="2736"/>
                    <a:pt x="866" y="2736"/>
                  </a:cubicBezTo>
                  <a:cubicBezTo>
                    <a:pt x="1347" y="2736"/>
                    <a:pt x="1733" y="2125"/>
                    <a:pt x="1733" y="1368"/>
                  </a:cubicBezTo>
                  <a:cubicBezTo>
                    <a:pt x="1733" y="617"/>
                    <a:pt x="1347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97"/>
            <p:cNvSpPr/>
            <p:nvPr/>
          </p:nvSpPr>
          <p:spPr>
            <a:xfrm>
              <a:off x="2174825" y="3858875"/>
              <a:ext cx="43325" cy="68400"/>
            </a:xfrm>
            <a:custGeom>
              <a:avLst/>
              <a:gdLst/>
              <a:ahLst/>
              <a:cxnLst/>
              <a:rect l="l" t="t" r="r" b="b"/>
              <a:pathLst>
                <a:path w="1733" h="2736" extrusionOk="0">
                  <a:moveTo>
                    <a:pt x="867" y="0"/>
                  </a:moveTo>
                  <a:cubicBezTo>
                    <a:pt x="386" y="0"/>
                    <a:pt x="0" y="617"/>
                    <a:pt x="0" y="1368"/>
                  </a:cubicBezTo>
                  <a:cubicBezTo>
                    <a:pt x="0" y="2125"/>
                    <a:pt x="386" y="2736"/>
                    <a:pt x="867" y="2736"/>
                  </a:cubicBezTo>
                  <a:cubicBezTo>
                    <a:pt x="1348" y="2736"/>
                    <a:pt x="1733" y="2125"/>
                    <a:pt x="1733" y="1368"/>
                  </a:cubicBezTo>
                  <a:cubicBezTo>
                    <a:pt x="1733" y="617"/>
                    <a:pt x="1348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97"/>
            <p:cNvSpPr/>
            <p:nvPr/>
          </p:nvSpPr>
          <p:spPr>
            <a:xfrm>
              <a:off x="1903025" y="3828675"/>
              <a:ext cx="149675" cy="155825"/>
            </a:xfrm>
            <a:custGeom>
              <a:avLst/>
              <a:gdLst/>
              <a:ahLst/>
              <a:cxnLst/>
              <a:rect l="l" t="t" r="r" b="b"/>
              <a:pathLst>
                <a:path w="5987" h="6233" extrusionOk="0">
                  <a:moveTo>
                    <a:pt x="3793" y="1"/>
                  </a:moveTo>
                  <a:cubicBezTo>
                    <a:pt x="3707" y="1"/>
                    <a:pt x="3617" y="21"/>
                    <a:pt x="3527" y="56"/>
                  </a:cubicBezTo>
                  <a:cubicBezTo>
                    <a:pt x="1954" y="657"/>
                    <a:pt x="0" y="6233"/>
                    <a:pt x="3793" y="6233"/>
                  </a:cubicBezTo>
                  <a:cubicBezTo>
                    <a:pt x="5270" y="6233"/>
                    <a:pt x="5827" y="5391"/>
                    <a:pt x="5887" y="4325"/>
                  </a:cubicBezTo>
                  <a:cubicBezTo>
                    <a:pt x="5987" y="2491"/>
                    <a:pt x="4599" y="1"/>
                    <a:pt x="37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97"/>
            <p:cNvSpPr/>
            <p:nvPr/>
          </p:nvSpPr>
          <p:spPr>
            <a:xfrm>
              <a:off x="1993850" y="3862325"/>
              <a:ext cx="38700" cy="61450"/>
            </a:xfrm>
            <a:custGeom>
              <a:avLst/>
              <a:gdLst/>
              <a:ahLst/>
              <a:cxnLst/>
              <a:rect l="l" t="t" r="r" b="b"/>
              <a:pathLst>
                <a:path w="1548" h="2458" extrusionOk="0">
                  <a:moveTo>
                    <a:pt x="353" y="0"/>
                  </a:moveTo>
                  <a:cubicBezTo>
                    <a:pt x="333" y="0"/>
                    <a:pt x="316" y="8"/>
                    <a:pt x="300" y="23"/>
                  </a:cubicBezTo>
                  <a:cubicBezTo>
                    <a:pt x="1" y="321"/>
                    <a:pt x="260" y="2457"/>
                    <a:pt x="815" y="2457"/>
                  </a:cubicBezTo>
                  <a:cubicBezTo>
                    <a:pt x="856" y="2457"/>
                    <a:pt x="898" y="2446"/>
                    <a:pt x="941" y="2422"/>
                  </a:cubicBezTo>
                  <a:cubicBezTo>
                    <a:pt x="1547" y="2092"/>
                    <a:pt x="683" y="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97"/>
            <p:cNvSpPr/>
            <p:nvPr/>
          </p:nvSpPr>
          <p:spPr>
            <a:xfrm>
              <a:off x="1872850" y="3963625"/>
              <a:ext cx="114350" cy="51575"/>
            </a:xfrm>
            <a:custGeom>
              <a:avLst/>
              <a:gdLst/>
              <a:ahLst/>
              <a:cxnLst/>
              <a:rect l="l" t="t" r="r" b="b"/>
              <a:pathLst>
                <a:path w="4574" h="2063" extrusionOk="0">
                  <a:moveTo>
                    <a:pt x="358" y="1"/>
                  </a:moveTo>
                  <a:cubicBezTo>
                    <a:pt x="284" y="1"/>
                    <a:pt x="209" y="26"/>
                    <a:pt x="150" y="79"/>
                  </a:cubicBezTo>
                  <a:cubicBezTo>
                    <a:pt x="15" y="194"/>
                    <a:pt x="0" y="395"/>
                    <a:pt x="116" y="529"/>
                  </a:cubicBezTo>
                  <a:cubicBezTo>
                    <a:pt x="176" y="600"/>
                    <a:pt x="1457" y="2062"/>
                    <a:pt x="3422" y="2062"/>
                  </a:cubicBezTo>
                  <a:cubicBezTo>
                    <a:pt x="3697" y="2062"/>
                    <a:pt x="3988" y="2032"/>
                    <a:pt x="4294" y="1967"/>
                  </a:cubicBezTo>
                  <a:cubicBezTo>
                    <a:pt x="4463" y="1928"/>
                    <a:pt x="4574" y="1757"/>
                    <a:pt x="4534" y="1586"/>
                  </a:cubicBezTo>
                  <a:cubicBezTo>
                    <a:pt x="4504" y="1436"/>
                    <a:pt x="4373" y="1333"/>
                    <a:pt x="4225" y="1333"/>
                  </a:cubicBezTo>
                  <a:cubicBezTo>
                    <a:pt x="4201" y="1333"/>
                    <a:pt x="4177" y="1336"/>
                    <a:pt x="4153" y="1341"/>
                  </a:cubicBezTo>
                  <a:cubicBezTo>
                    <a:pt x="3907" y="1395"/>
                    <a:pt x="3669" y="1419"/>
                    <a:pt x="3441" y="1419"/>
                  </a:cubicBezTo>
                  <a:cubicBezTo>
                    <a:pt x="1758" y="1419"/>
                    <a:pt x="614" y="127"/>
                    <a:pt x="601" y="109"/>
                  </a:cubicBezTo>
                  <a:cubicBezTo>
                    <a:pt x="538" y="38"/>
                    <a:pt x="448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97"/>
            <p:cNvSpPr/>
            <p:nvPr/>
          </p:nvSpPr>
          <p:spPr>
            <a:xfrm>
              <a:off x="1716150" y="3953550"/>
              <a:ext cx="110375" cy="53650"/>
            </a:xfrm>
            <a:custGeom>
              <a:avLst/>
              <a:gdLst/>
              <a:ahLst/>
              <a:cxnLst/>
              <a:rect l="l" t="t" r="r" b="b"/>
              <a:pathLst>
                <a:path w="4415" h="2146" extrusionOk="0">
                  <a:moveTo>
                    <a:pt x="2210" y="1"/>
                  </a:moveTo>
                  <a:cubicBezTo>
                    <a:pt x="987" y="1"/>
                    <a:pt x="0" y="482"/>
                    <a:pt x="0" y="1073"/>
                  </a:cubicBezTo>
                  <a:cubicBezTo>
                    <a:pt x="0" y="1665"/>
                    <a:pt x="987" y="2146"/>
                    <a:pt x="2210" y="2146"/>
                  </a:cubicBezTo>
                  <a:cubicBezTo>
                    <a:pt x="3427" y="2146"/>
                    <a:pt x="4414" y="1665"/>
                    <a:pt x="4414" y="1073"/>
                  </a:cubicBezTo>
                  <a:cubicBezTo>
                    <a:pt x="4414" y="482"/>
                    <a:pt x="3427" y="1"/>
                    <a:pt x="2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97"/>
            <p:cNvSpPr/>
            <p:nvPr/>
          </p:nvSpPr>
          <p:spPr>
            <a:xfrm>
              <a:off x="2169675" y="3953550"/>
              <a:ext cx="110375" cy="53650"/>
            </a:xfrm>
            <a:custGeom>
              <a:avLst/>
              <a:gdLst/>
              <a:ahLst/>
              <a:cxnLst/>
              <a:rect l="l" t="t" r="r" b="b"/>
              <a:pathLst>
                <a:path w="4415" h="2146" extrusionOk="0">
                  <a:moveTo>
                    <a:pt x="2209" y="1"/>
                  </a:moveTo>
                  <a:cubicBezTo>
                    <a:pt x="988" y="1"/>
                    <a:pt x="0" y="482"/>
                    <a:pt x="0" y="1073"/>
                  </a:cubicBezTo>
                  <a:cubicBezTo>
                    <a:pt x="0" y="1665"/>
                    <a:pt x="988" y="2146"/>
                    <a:pt x="2209" y="2146"/>
                  </a:cubicBezTo>
                  <a:cubicBezTo>
                    <a:pt x="3427" y="2146"/>
                    <a:pt x="4414" y="1665"/>
                    <a:pt x="4414" y="1073"/>
                  </a:cubicBezTo>
                  <a:cubicBezTo>
                    <a:pt x="4414" y="482"/>
                    <a:pt x="3427" y="1"/>
                    <a:pt x="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97"/>
            <p:cNvSpPr/>
            <p:nvPr/>
          </p:nvSpPr>
          <p:spPr>
            <a:xfrm>
              <a:off x="1758225" y="3785325"/>
              <a:ext cx="87075" cy="36525"/>
            </a:xfrm>
            <a:custGeom>
              <a:avLst/>
              <a:gdLst/>
              <a:ahLst/>
              <a:cxnLst/>
              <a:rect l="l" t="t" r="r" b="b"/>
              <a:pathLst>
                <a:path w="3483" h="1461" extrusionOk="0">
                  <a:moveTo>
                    <a:pt x="1932" y="1"/>
                  </a:moveTo>
                  <a:cubicBezTo>
                    <a:pt x="1538" y="1"/>
                    <a:pt x="1065" y="47"/>
                    <a:pt x="511" y="177"/>
                  </a:cubicBezTo>
                  <a:cubicBezTo>
                    <a:pt x="211" y="242"/>
                    <a:pt x="0" y="523"/>
                    <a:pt x="21" y="828"/>
                  </a:cubicBezTo>
                  <a:cubicBezTo>
                    <a:pt x="26" y="843"/>
                    <a:pt x="26" y="858"/>
                    <a:pt x="26" y="873"/>
                  </a:cubicBezTo>
                  <a:cubicBezTo>
                    <a:pt x="53" y="1194"/>
                    <a:pt x="334" y="1438"/>
                    <a:pt x="649" y="1438"/>
                  </a:cubicBezTo>
                  <a:cubicBezTo>
                    <a:pt x="683" y="1438"/>
                    <a:pt x="718" y="1435"/>
                    <a:pt x="752" y="1430"/>
                  </a:cubicBezTo>
                  <a:cubicBezTo>
                    <a:pt x="984" y="1389"/>
                    <a:pt x="1284" y="1356"/>
                    <a:pt x="1634" y="1356"/>
                  </a:cubicBezTo>
                  <a:cubicBezTo>
                    <a:pt x="1941" y="1356"/>
                    <a:pt x="2288" y="1382"/>
                    <a:pt x="2661" y="1450"/>
                  </a:cubicBezTo>
                  <a:cubicBezTo>
                    <a:pt x="2701" y="1457"/>
                    <a:pt x="2741" y="1461"/>
                    <a:pt x="2781" y="1461"/>
                  </a:cubicBezTo>
                  <a:cubicBezTo>
                    <a:pt x="3067" y="1461"/>
                    <a:pt x="3328" y="1275"/>
                    <a:pt x="3403" y="993"/>
                  </a:cubicBezTo>
                  <a:cubicBezTo>
                    <a:pt x="3413" y="933"/>
                    <a:pt x="3427" y="873"/>
                    <a:pt x="3438" y="808"/>
                  </a:cubicBezTo>
                  <a:cubicBezTo>
                    <a:pt x="3483" y="498"/>
                    <a:pt x="3272" y="207"/>
                    <a:pt x="2967" y="127"/>
                  </a:cubicBezTo>
                  <a:cubicBezTo>
                    <a:pt x="2722" y="60"/>
                    <a:pt x="2378" y="1"/>
                    <a:pt x="1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97"/>
            <p:cNvSpPr/>
            <p:nvPr/>
          </p:nvSpPr>
          <p:spPr>
            <a:xfrm>
              <a:off x="2147875" y="3785325"/>
              <a:ext cx="86950" cy="36525"/>
            </a:xfrm>
            <a:custGeom>
              <a:avLst/>
              <a:gdLst/>
              <a:ahLst/>
              <a:cxnLst/>
              <a:rect l="l" t="t" r="r" b="b"/>
              <a:pathLst>
                <a:path w="3478" h="1461" extrusionOk="0">
                  <a:moveTo>
                    <a:pt x="1552" y="1"/>
                  </a:moveTo>
                  <a:cubicBezTo>
                    <a:pt x="1106" y="1"/>
                    <a:pt x="761" y="60"/>
                    <a:pt x="517" y="127"/>
                  </a:cubicBezTo>
                  <a:cubicBezTo>
                    <a:pt x="211" y="207"/>
                    <a:pt x="1" y="498"/>
                    <a:pt x="45" y="808"/>
                  </a:cubicBezTo>
                  <a:cubicBezTo>
                    <a:pt x="56" y="873"/>
                    <a:pt x="66" y="933"/>
                    <a:pt x="81" y="993"/>
                  </a:cubicBezTo>
                  <a:cubicBezTo>
                    <a:pt x="155" y="1275"/>
                    <a:pt x="416" y="1461"/>
                    <a:pt x="699" y="1461"/>
                  </a:cubicBezTo>
                  <a:cubicBezTo>
                    <a:pt x="738" y="1461"/>
                    <a:pt x="778" y="1457"/>
                    <a:pt x="817" y="1450"/>
                  </a:cubicBezTo>
                  <a:cubicBezTo>
                    <a:pt x="1193" y="1382"/>
                    <a:pt x="1539" y="1356"/>
                    <a:pt x="1847" y="1356"/>
                  </a:cubicBezTo>
                  <a:cubicBezTo>
                    <a:pt x="2197" y="1356"/>
                    <a:pt x="2497" y="1389"/>
                    <a:pt x="2731" y="1430"/>
                  </a:cubicBezTo>
                  <a:cubicBezTo>
                    <a:pt x="2766" y="1435"/>
                    <a:pt x="2800" y="1438"/>
                    <a:pt x="2834" y="1438"/>
                  </a:cubicBezTo>
                  <a:cubicBezTo>
                    <a:pt x="3150" y="1438"/>
                    <a:pt x="3430" y="1194"/>
                    <a:pt x="3458" y="873"/>
                  </a:cubicBezTo>
                  <a:lnTo>
                    <a:pt x="3458" y="828"/>
                  </a:lnTo>
                  <a:cubicBezTo>
                    <a:pt x="3478" y="523"/>
                    <a:pt x="3272" y="242"/>
                    <a:pt x="2972" y="177"/>
                  </a:cubicBezTo>
                  <a:cubicBezTo>
                    <a:pt x="2419" y="47"/>
                    <a:pt x="1946" y="1"/>
                    <a:pt x="1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97"/>
            <p:cNvSpPr/>
            <p:nvPr/>
          </p:nvSpPr>
          <p:spPr>
            <a:xfrm>
              <a:off x="1497250" y="3366550"/>
              <a:ext cx="822875" cy="396025"/>
            </a:xfrm>
            <a:custGeom>
              <a:avLst/>
              <a:gdLst/>
              <a:ahLst/>
              <a:cxnLst/>
              <a:rect l="l" t="t" r="r" b="b"/>
              <a:pathLst>
                <a:path w="32915" h="15841" extrusionOk="0">
                  <a:moveTo>
                    <a:pt x="18356" y="1"/>
                  </a:moveTo>
                  <a:cubicBezTo>
                    <a:pt x="18145" y="1"/>
                    <a:pt x="17931" y="3"/>
                    <a:pt x="17714" y="9"/>
                  </a:cubicBezTo>
                  <a:cubicBezTo>
                    <a:pt x="16337" y="45"/>
                    <a:pt x="15054" y="220"/>
                    <a:pt x="13861" y="506"/>
                  </a:cubicBezTo>
                  <a:cubicBezTo>
                    <a:pt x="4483" y="2745"/>
                    <a:pt x="700" y="11753"/>
                    <a:pt x="325" y="13025"/>
                  </a:cubicBezTo>
                  <a:cubicBezTo>
                    <a:pt x="0" y="14114"/>
                    <a:pt x="195" y="15841"/>
                    <a:pt x="1273" y="15841"/>
                  </a:cubicBezTo>
                  <a:cubicBezTo>
                    <a:pt x="1623" y="15841"/>
                    <a:pt x="2066" y="15659"/>
                    <a:pt x="2614" y="15214"/>
                  </a:cubicBezTo>
                  <a:cubicBezTo>
                    <a:pt x="4859" y="13401"/>
                    <a:pt x="4818" y="9759"/>
                    <a:pt x="14192" y="8311"/>
                  </a:cubicBezTo>
                  <a:cubicBezTo>
                    <a:pt x="17076" y="7869"/>
                    <a:pt x="19957" y="7716"/>
                    <a:pt x="22564" y="7716"/>
                  </a:cubicBezTo>
                  <a:cubicBezTo>
                    <a:pt x="28432" y="7716"/>
                    <a:pt x="32914" y="8492"/>
                    <a:pt x="32914" y="8492"/>
                  </a:cubicBezTo>
                  <a:cubicBezTo>
                    <a:pt x="32914" y="8492"/>
                    <a:pt x="32303" y="6688"/>
                    <a:pt x="30495" y="4739"/>
                  </a:cubicBezTo>
                  <a:cubicBezTo>
                    <a:pt x="28390" y="2471"/>
                    <a:pt x="24650" y="1"/>
                    <a:pt x="1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97"/>
            <p:cNvSpPr/>
            <p:nvPr/>
          </p:nvSpPr>
          <p:spPr>
            <a:xfrm>
              <a:off x="1398900" y="3683375"/>
              <a:ext cx="194900" cy="148500"/>
            </a:xfrm>
            <a:custGeom>
              <a:avLst/>
              <a:gdLst/>
              <a:ahLst/>
              <a:cxnLst/>
              <a:rect l="l" t="t" r="r" b="b"/>
              <a:pathLst>
                <a:path w="7796" h="5940" extrusionOk="0">
                  <a:moveTo>
                    <a:pt x="4030" y="1"/>
                  </a:moveTo>
                  <a:cubicBezTo>
                    <a:pt x="3820" y="1"/>
                    <a:pt x="3618" y="22"/>
                    <a:pt x="3427" y="62"/>
                  </a:cubicBezTo>
                  <a:cubicBezTo>
                    <a:pt x="717" y="643"/>
                    <a:pt x="0" y="5031"/>
                    <a:pt x="3242" y="5813"/>
                  </a:cubicBezTo>
                  <a:cubicBezTo>
                    <a:pt x="3600" y="5899"/>
                    <a:pt x="3935" y="5939"/>
                    <a:pt x="4248" y="5939"/>
                  </a:cubicBezTo>
                  <a:cubicBezTo>
                    <a:pt x="6782" y="5939"/>
                    <a:pt x="7796" y="3316"/>
                    <a:pt x="6939" y="1595"/>
                  </a:cubicBezTo>
                  <a:cubicBezTo>
                    <a:pt x="6699" y="1124"/>
                    <a:pt x="6328" y="723"/>
                    <a:pt x="5807" y="462"/>
                  </a:cubicBezTo>
                  <a:cubicBezTo>
                    <a:pt x="5164" y="139"/>
                    <a:pt x="4567" y="1"/>
                    <a:pt x="4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97"/>
            <p:cNvSpPr/>
            <p:nvPr/>
          </p:nvSpPr>
          <p:spPr>
            <a:xfrm>
              <a:off x="1565375" y="3480100"/>
              <a:ext cx="898775" cy="297650"/>
            </a:xfrm>
            <a:custGeom>
              <a:avLst/>
              <a:gdLst/>
              <a:ahLst/>
              <a:cxnLst/>
              <a:rect l="l" t="t" r="r" b="b"/>
              <a:pathLst>
                <a:path w="35951" h="11906" extrusionOk="0">
                  <a:moveTo>
                    <a:pt x="11776" y="1"/>
                  </a:moveTo>
                  <a:cubicBezTo>
                    <a:pt x="9222" y="1"/>
                    <a:pt x="8852" y="2778"/>
                    <a:pt x="8852" y="2778"/>
                  </a:cubicBezTo>
                  <a:cubicBezTo>
                    <a:pt x="8852" y="2778"/>
                    <a:pt x="7873" y="524"/>
                    <a:pt x="5914" y="524"/>
                  </a:cubicBezTo>
                  <a:cubicBezTo>
                    <a:pt x="5829" y="524"/>
                    <a:pt x="5741" y="528"/>
                    <a:pt x="5651" y="538"/>
                  </a:cubicBezTo>
                  <a:cubicBezTo>
                    <a:pt x="3522" y="748"/>
                    <a:pt x="3626" y="3308"/>
                    <a:pt x="3626" y="3308"/>
                  </a:cubicBezTo>
                  <a:cubicBezTo>
                    <a:pt x="3626" y="3308"/>
                    <a:pt x="2983" y="2987"/>
                    <a:pt x="2278" y="2987"/>
                  </a:cubicBezTo>
                  <a:cubicBezTo>
                    <a:pt x="1636" y="2987"/>
                    <a:pt x="944" y="3253"/>
                    <a:pt x="641" y="4270"/>
                  </a:cubicBezTo>
                  <a:cubicBezTo>
                    <a:pt x="0" y="6404"/>
                    <a:pt x="3091" y="7206"/>
                    <a:pt x="3091" y="7206"/>
                  </a:cubicBezTo>
                  <a:cubicBezTo>
                    <a:pt x="3091" y="7206"/>
                    <a:pt x="1919" y="10352"/>
                    <a:pt x="4468" y="10568"/>
                  </a:cubicBezTo>
                  <a:cubicBezTo>
                    <a:pt x="4616" y="10580"/>
                    <a:pt x="4759" y="10586"/>
                    <a:pt x="4898" y="10586"/>
                  </a:cubicBezTo>
                  <a:cubicBezTo>
                    <a:pt x="7152" y="10586"/>
                    <a:pt x="8241" y="9070"/>
                    <a:pt x="8241" y="9070"/>
                  </a:cubicBezTo>
                  <a:cubicBezTo>
                    <a:pt x="8241" y="9070"/>
                    <a:pt x="9179" y="9985"/>
                    <a:pt x="11276" y="9985"/>
                  </a:cubicBezTo>
                  <a:cubicBezTo>
                    <a:pt x="11390" y="9985"/>
                    <a:pt x="11507" y="9982"/>
                    <a:pt x="11628" y="9976"/>
                  </a:cubicBezTo>
                  <a:cubicBezTo>
                    <a:pt x="13973" y="9872"/>
                    <a:pt x="14133" y="8323"/>
                    <a:pt x="14133" y="8323"/>
                  </a:cubicBezTo>
                  <a:cubicBezTo>
                    <a:pt x="14133" y="8323"/>
                    <a:pt x="14724" y="9872"/>
                    <a:pt x="16938" y="10087"/>
                  </a:cubicBezTo>
                  <a:cubicBezTo>
                    <a:pt x="17056" y="10098"/>
                    <a:pt x="17174" y="10103"/>
                    <a:pt x="17290" y="10103"/>
                  </a:cubicBezTo>
                  <a:cubicBezTo>
                    <a:pt x="19351" y="10103"/>
                    <a:pt x="21016" y="8433"/>
                    <a:pt x="21016" y="8433"/>
                  </a:cubicBezTo>
                  <a:cubicBezTo>
                    <a:pt x="21016" y="8433"/>
                    <a:pt x="21708" y="10457"/>
                    <a:pt x="24172" y="10672"/>
                  </a:cubicBezTo>
                  <a:cubicBezTo>
                    <a:pt x="24360" y="10688"/>
                    <a:pt x="24537" y="10696"/>
                    <a:pt x="24706" y="10696"/>
                  </a:cubicBezTo>
                  <a:cubicBezTo>
                    <a:pt x="26748" y="10696"/>
                    <a:pt x="27419" y="9606"/>
                    <a:pt x="27419" y="9606"/>
                  </a:cubicBezTo>
                  <a:cubicBezTo>
                    <a:pt x="27419" y="9606"/>
                    <a:pt x="27629" y="11906"/>
                    <a:pt x="29938" y="11906"/>
                  </a:cubicBezTo>
                  <a:cubicBezTo>
                    <a:pt x="30149" y="11906"/>
                    <a:pt x="30378" y="11887"/>
                    <a:pt x="30626" y="11845"/>
                  </a:cubicBezTo>
                  <a:cubicBezTo>
                    <a:pt x="33581" y="11344"/>
                    <a:pt x="32749" y="8218"/>
                    <a:pt x="32749" y="8218"/>
                  </a:cubicBezTo>
                  <a:cubicBezTo>
                    <a:pt x="32749" y="8218"/>
                    <a:pt x="35951" y="7151"/>
                    <a:pt x="34617" y="4635"/>
                  </a:cubicBezTo>
                  <a:cubicBezTo>
                    <a:pt x="34012" y="3492"/>
                    <a:pt x="33196" y="3180"/>
                    <a:pt x="32486" y="3180"/>
                  </a:cubicBezTo>
                  <a:cubicBezTo>
                    <a:pt x="31634" y="3180"/>
                    <a:pt x="30936" y="3629"/>
                    <a:pt x="30936" y="3629"/>
                  </a:cubicBezTo>
                  <a:cubicBezTo>
                    <a:pt x="30936" y="3629"/>
                    <a:pt x="30349" y="1495"/>
                    <a:pt x="28857" y="1178"/>
                  </a:cubicBezTo>
                  <a:cubicBezTo>
                    <a:pt x="28762" y="1158"/>
                    <a:pt x="28668" y="1148"/>
                    <a:pt x="28577" y="1148"/>
                  </a:cubicBezTo>
                  <a:cubicBezTo>
                    <a:pt x="27242" y="1148"/>
                    <a:pt x="26381" y="3203"/>
                    <a:pt x="26381" y="3203"/>
                  </a:cubicBezTo>
                  <a:cubicBezTo>
                    <a:pt x="26381" y="3203"/>
                    <a:pt x="25550" y="697"/>
                    <a:pt x="23340" y="588"/>
                  </a:cubicBezTo>
                  <a:cubicBezTo>
                    <a:pt x="23288" y="586"/>
                    <a:pt x="23237" y="584"/>
                    <a:pt x="23187" y="584"/>
                  </a:cubicBezTo>
                  <a:cubicBezTo>
                    <a:pt x="21109" y="584"/>
                    <a:pt x="20751" y="2672"/>
                    <a:pt x="20751" y="2672"/>
                  </a:cubicBezTo>
                  <a:cubicBezTo>
                    <a:pt x="20751" y="2672"/>
                    <a:pt x="20270" y="482"/>
                    <a:pt x="18295" y="322"/>
                  </a:cubicBezTo>
                  <a:cubicBezTo>
                    <a:pt x="18241" y="318"/>
                    <a:pt x="18188" y="316"/>
                    <a:pt x="18135" y="316"/>
                  </a:cubicBezTo>
                  <a:cubicBezTo>
                    <a:pt x="16264" y="316"/>
                    <a:pt x="15254" y="2993"/>
                    <a:pt x="15254" y="2993"/>
                  </a:cubicBezTo>
                  <a:cubicBezTo>
                    <a:pt x="15254" y="2993"/>
                    <a:pt x="14454" y="57"/>
                    <a:pt x="11843" y="1"/>
                  </a:cubicBezTo>
                  <a:cubicBezTo>
                    <a:pt x="11821" y="1"/>
                    <a:pt x="11798" y="1"/>
                    <a:pt x="11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2" name="Google Shape;1972;p97"/>
          <p:cNvGrpSpPr/>
          <p:nvPr/>
        </p:nvGrpSpPr>
        <p:grpSpPr>
          <a:xfrm>
            <a:off x="3170801" y="1910677"/>
            <a:ext cx="597759" cy="994334"/>
            <a:chOff x="4092600" y="238150"/>
            <a:chExt cx="794575" cy="1321725"/>
          </a:xfrm>
        </p:grpSpPr>
        <p:sp>
          <p:nvSpPr>
            <p:cNvPr id="1973" name="Google Shape;1973;p97"/>
            <p:cNvSpPr/>
            <p:nvPr/>
          </p:nvSpPr>
          <p:spPr>
            <a:xfrm>
              <a:off x="4141550" y="682000"/>
              <a:ext cx="636425" cy="877875"/>
            </a:xfrm>
            <a:custGeom>
              <a:avLst/>
              <a:gdLst/>
              <a:ahLst/>
              <a:cxnLst/>
              <a:rect l="l" t="t" r="r" b="b"/>
              <a:pathLst>
                <a:path w="25457" h="35115" extrusionOk="0">
                  <a:moveTo>
                    <a:pt x="12466" y="0"/>
                  </a:moveTo>
                  <a:cubicBezTo>
                    <a:pt x="3708" y="0"/>
                    <a:pt x="1" y="3277"/>
                    <a:pt x="1" y="3277"/>
                  </a:cubicBezTo>
                  <a:lnTo>
                    <a:pt x="292" y="9559"/>
                  </a:lnTo>
                  <a:lnTo>
                    <a:pt x="452" y="13035"/>
                  </a:lnTo>
                  <a:lnTo>
                    <a:pt x="692" y="18166"/>
                  </a:lnTo>
                  <a:lnTo>
                    <a:pt x="882" y="22324"/>
                  </a:lnTo>
                  <a:lnTo>
                    <a:pt x="1138" y="27759"/>
                  </a:lnTo>
                  <a:lnTo>
                    <a:pt x="1273" y="30716"/>
                  </a:lnTo>
                  <a:cubicBezTo>
                    <a:pt x="1289" y="31142"/>
                    <a:pt x="1409" y="31547"/>
                    <a:pt x="1599" y="31908"/>
                  </a:cubicBezTo>
                  <a:cubicBezTo>
                    <a:pt x="1860" y="32379"/>
                    <a:pt x="2250" y="32775"/>
                    <a:pt x="2741" y="33020"/>
                  </a:cubicBezTo>
                  <a:cubicBezTo>
                    <a:pt x="4064" y="33676"/>
                    <a:pt x="6369" y="34543"/>
                    <a:pt x="9840" y="34924"/>
                  </a:cubicBezTo>
                  <a:cubicBezTo>
                    <a:pt x="10952" y="35045"/>
                    <a:pt x="12175" y="35114"/>
                    <a:pt x="13527" y="35114"/>
                  </a:cubicBezTo>
                  <a:cubicBezTo>
                    <a:pt x="19780" y="35114"/>
                    <a:pt x="23232" y="32529"/>
                    <a:pt x="24670" y="31091"/>
                  </a:cubicBezTo>
                  <a:cubicBezTo>
                    <a:pt x="24955" y="30811"/>
                    <a:pt x="25160" y="30465"/>
                    <a:pt x="25290" y="30094"/>
                  </a:cubicBezTo>
                  <a:cubicBezTo>
                    <a:pt x="25401" y="29773"/>
                    <a:pt x="25456" y="29433"/>
                    <a:pt x="25445" y="29087"/>
                  </a:cubicBezTo>
                  <a:lnTo>
                    <a:pt x="25355" y="25846"/>
                  </a:lnTo>
                  <a:lnTo>
                    <a:pt x="25200" y="20335"/>
                  </a:lnTo>
                  <a:lnTo>
                    <a:pt x="25186" y="19859"/>
                  </a:lnTo>
                  <a:lnTo>
                    <a:pt x="25031" y="14268"/>
                  </a:lnTo>
                  <a:lnTo>
                    <a:pt x="24825" y="6954"/>
                  </a:lnTo>
                  <a:lnTo>
                    <a:pt x="24719" y="3277"/>
                  </a:lnTo>
                  <a:cubicBezTo>
                    <a:pt x="24719" y="3277"/>
                    <a:pt x="24189" y="2780"/>
                    <a:pt x="23021" y="2169"/>
                  </a:cubicBezTo>
                  <a:cubicBezTo>
                    <a:pt x="22029" y="1654"/>
                    <a:pt x="20587" y="1057"/>
                    <a:pt x="18612" y="627"/>
                  </a:cubicBezTo>
                  <a:cubicBezTo>
                    <a:pt x="17435" y="361"/>
                    <a:pt x="16073" y="160"/>
                    <a:pt x="14504" y="65"/>
                  </a:cubicBezTo>
                  <a:cubicBezTo>
                    <a:pt x="13858" y="20"/>
                    <a:pt x="13181" y="0"/>
                    <a:pt x="12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97"/>
            <p:cNvSpPr/>
            <p:nvPr/>
          </p:nvSpPr>
          <p:spPr>
            <a:xfrm>
              <a:off x="4148825" y="683625"/>
              <a:ext cx="457925" cy="324150"/>
            </a:xfrm>
            <a:custGeom>
              <a:avLst/>
              <a:gdLst/>
              <a:ahLst/>
              <a:cxnLst/>
              <a:rect l="l" t="t" r="r" b="b"/>
              <a:pathLst>
                <a:path w="18317" h="12966" extrusionOk="0">
                  <a:moveTo>
                    <a:pt x="14213" y="0"/>
                  </a:moveTo>
                  <a:cubicBezTo>
                    <a:pt x="10275" y="5837"/>
                    <a:pt x="3808" y="8422"/>
                    <a:pt x="1" y="9489"/>
                  </a:cubicBezTo>
                  <a:lnTo>
                    <a:pt x="161" y="12965"/>
                  </a:lnTo>
                  <a:cubicBezTo>
                    <a:pt x="11378" y="9960"/>
                    <a:pt x="16257" y="4264"/>
                    <a:pt x="18316" y="556"/>
                  </a:cubicBezTo>
                  <a:cubicBezTo>
                    <a:pt x="17144" y="296"/>
                    <a:pt x="15782" y="95"/>
                    <a:pt x="14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97"/>
            <p:cNvSpPr/>
            <p:nvPr/>
          </p:nvSpPr>
          <p:spPr>
            <a:xfrm>
              <a:off x="4158850" y="736225"/>
              <a:ext cx="603325" cy="503875"/>
            </a:xfrm>
            <a:custGeom>
              <a:avLst/>
              <a:gdLst/>
              <a:ahLst/>
              <a:cxnLst/>
              <a:rect l="l" t="t" r="r" b="b"/>
              <a:pathLst>
                <a:path w="24133" h="20155" extrusionOk="0">
                  <a:moveTo>
                    <a:pt x="22329" y="0"/>
                  </a:moveTo>
                  <a:cubicBezTo>
                    <a:pt x="17865" y="9675"/>
                    <a:pt x="5942" y="14258"/>
                    <a:pt x="0" y="15997"/>
                  </a:cubicBezTo>
                  <a:lnTo>
                    <a:pt x="185" y="20155"/>
                  </a:lnTo>
                  <a:cubicBezTo>
                    <a:pt x="13416" y="17049"/>
                    <a:pt x="20510" y="10065"/>
                    <a:pt x="24133" y="4785"/>
                  </a:cubicBezTo>
                  <a:lnTo>
                    <a:pt x="24027" y="1103"/>
                  </a:lnTo>
                  <a:cubicBezTo>
                    <a:pt x="24027" y="1103"/>
                    <a:pt x="23497" y="606"/>
                    <a:pt x="2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97"/>
            <p:cNvSpPr/>
            <p:nvPr/>
          </p:nvSpPr>
          <p:spPr>
            <a:xfrm>
              <a:off x="4169875" y="1038675"/>
              <a:ext cx="601325" cy="441025"/>
            </a:xfrm>
            <a:custGeom>
              <a:avLst/>
              <a:gdLst/>
              <a:ahLst/>
              <a:cxnLst/>
              <a:rect l="l" t="t" r="r" b="b"/>
              <a:pathLst>
                <a:path w="24053" h="17641" extrusionOk="0">
                  <a:moveTo>
                    <a:pt x="23898" y="1"/>
                  </a:moveTo>
                  <a:cubicBezTo>
                    <a:pt x="16287" y="8463"/>
                    <a:pt x="5622" y="12091"/>
                    <a:pt x="0" y="13492"/>
                  </a:cubicBezTo>
                  <a:lnTo>
                    <a:pt x="140" y="16449"/>
                  </a:lnTo>
                  <a:cubicBezTo>
                    <a:pt x="156" y="16875"/>
                    <a:pt x="276" y="17280"/>
                    <a:pt x="466" y="17641"/>
                  </a:cubicBezTo>
                  <a:cubicBezTo>
                    <a:pt x="11623" y="14961"/>
                    <a:pt x="19398" y="9670"/>
                    <a:pt x="24053" y="5592"/>
                  </a:cubicBezTo>
                  <a:lnTo>
                    <a:pt x="238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97"/>
            <p:cNvSpPr/>
            <p:nvPr/>
          </p:nvSpPr>
          <p:spPr>
            <a:xfrm>
              <a:off x="4387525" y="1328000"/>
              <a:ext cx="390675" cy="231875"/>
            </a:xfrm>
            <a:custGeom>
              <a:avLst/>
              <a:gdLst/>
              <a:ahLst/>
              <a:cxnLst/>
              <a:rect l="l" t="t" r="r" b="b"/>
              <a:pathLst>
                <a:path w="15627" h="9275" extrusionOk="0">
                  <a:moveTo>
                    <a:pt x="15516" y="0"/>
                  </a:moveTo>
                  <a:cubicBezTo>
                    <a:pt x="10662" y="5527"/>
                    <a:pt x="4034" y="8017"/>
                    <a:pt x="1" y="9084"/>
                  </a:cubicBezTo>
                  <a:cubicBezTo>
                    <a:pt x="1108" y="9205"/>
                    <a:pt x="2336" y="9274"/>
                    <a:pt x="3684" y="9274"/>
                  </a:cubicBezTo>
                  <a:cubicBezTo>
                    <a:pt x="9941" y="9274"/>
                    <a:pt x="13393" y="6689"/>
                    <a:pt x="14831" y="5251"/>
                  </a:cubicBezTo>
                  <a:cubicBezTo>
                    <a:pt x="15351" y="4735"/>
                    <a:pt x="15627" y="4004"/>
                    <a:pt x="15606" y="3247"/>
                  </a:cubicBezTo>
                  <a:lnTo>
                    <a:pt x="15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97"/>
            <p:cNvSpPr/>
            <p:nvPr/>
          </p:nvSpPr>
          <p:spPr>
            <a:xfrm>
              <a:off x="4092600" y="636025"/>
              <a:ext cx="794575" cy="773800"/>
            </a:xfrm>
            <a:custGeom>
              <a:avLst/>
              <a:gdLst/>
              <a:ahLst/>
              <a:cxnLst/>
              <a:rect l="l" t="t" r="r" b="b"/>
              <a:pathLst>
                <a:path w="31783" h="30952" extrusionOk="0">
                  <a:moveTo>
                    <a:pt x="14532" y="1"/>
                  </a:moveTo>
                  <a:cubicBezTo>
                    <a:pt x="14291" y="1"/>
                    <a:pt x="14048" y="2"/>
                    <a:pt x="13802" y="6"/>
                  </a:cubicBezTo>
                  <a:cubicBezTo>
                    <a:pt x="12680" y="25"/>
                    <a:pt x="11603" y="96"/>
                    <a:pt x="10576" y="211"/>
                  </a:cubicBezTo>
                  <a:cubicBezTo>
                    <a:pt x="10576" y="211"/>
                    <a:pt x="10505" y="216"/>
                    <a:pt x="10375" y="231"/>
                  </a:cubicBezTo>
                  <a:cubicBezTo>
                    <a:pt x="10119" y="265"/>
                    <a:pt x="9869" y="302"/>
                    <a:pt x="9619" y="336"/>
                  </a:cubicBezTo>
                  <a:cubicBezTo>
                    <a:pt x="9529" y="346"/>
                    <a:pt x="9434" y="366"/>
                    <a:pt x="9328" y="381"/>
                  </a:cubicBezTo>
                  <a:cubicBezTo>
                    <a:pt x="4028" y="1218"/>
                    <a:pt x="371" y="3372"/>
                    <a:pt x="206" y="5932"/>
                  </a:cubicBezTo>
                  <a:cubicBezTo>
                    <a:pt x="0" y="9163"/>
                    <a:pt x="1222" y="9810"/>
                    <a:pt x="1649" y="11533"/>
                  </a:cubicBezTo>
                  <a:cubicBezTo>
                    <a:pt x="2680" y="15736"/>
                    <a:pt x="0" y="17996"/>
                    <a:pt x="516" y="20881"/>
                  </a:cubicBezTo>
                  <a:cubicBezTo>
                    <a:pt x="831" y="22648"/>
                    <a:pt x="2107" y="23591"/>
                    <a:pt x="3638" y="23591"/>
                  </a:cubicBezTo>
                  <a:cubicBezTo>
                    <a:pt x="4613" y="23591"/>
                    <a:pt x="5692" y="23209"/>
                    <a:pt x="6693" y="22414"/>
                  </a:cubicBezTo>
                  <a:cubicBezTo>
                    <a:pt x="6898" y="22254"/>
                    <a:pt x="7069" y="22058"/>
                    <a:pt x="7204" y="21834"/>
                  </a:cubicBezTo>
                  <a:lnTo>
                    <a:pt x="7210" y="21829"/>
                  </a:lnTo>
                  <a:cubicBezTo>
                    <a:pt x="8898" y="19133"/>
                    <a:pt x="6898" y="12134"/>
                    <a:pt x="9273" y="11643"/>
                  </a:cubicBezTo>
                  <a:cubicBezTo>
                    <a:pt x="9375" y="11622"/>
                    <a:pt x="9473" y="11610"/>
                    <a:pt x="9567" y="11610"/>
                  </a:cubicBezTo>
                  <a:cubicBezTo>
                    <a:pt x="9643" y="11610"/>
                    <a:pt x="9717" y="11618"/>
                    <a:pt x="9789" y="11634"/>
                  </a:cubicBezTo>
                  <a:cubicBezTo>
                    <a:pt x="9791" y="11632"/>
                    <a:pt x="9793" y="11631"/>
                    <a:pt x="9794" y="11631"/>
                  </a:cubicBezTo>
                  <a:cubicBezTo>
                    <a:pt x="9797" y="11631"/>
                    <a:pt x="9799" y="11634"/>
                    <a:pt x="9799" y="11634"/>
                  </a:cubicBezTo>
                  <a:cubicBezTo>
                    <a:pt x="11783" y="12029"/>
                    <a:pt x="11382" y="17681"/>
                    <a:pt x="10711" y="20460"/>
                  </a:cubicBezTo>
                  <a:cubicBezTo>
                    <a:pt x="9989" y="23466"/>
                    <a:pt x="7830" y="30601"/>
                    <a:pt x="12199" y="30937"/>
                  </a:cubicBezTo>
                  <a:cubicBezTo>
                    <a:pt x="12330" y="30947"/>
                    <a:pt x="12456" y="30952"/>
                    <a:pt x="12579" y="30952"/>
                  </a:cubicBezTo>
                  <a:cubicBezTo>
                    <a:pt x="15311" y="30952"/>
                    <a:pt x="15977" y="28471"/>
                    <a:pt x="15987" y="25346"/>
                  </a:cubicBezTo>
                  <a:lnTo>
                    <a:pt x="15987" y="25335"/>
                  </a:lnTo>
                  <a:cubicBezTo>
                    <a:pt x="15992" y="23928"/>
                    <a:pt x="15861" y="22384"/>
                    <a:pt x="15721" y="20881"/>
                  </a:cubicBezTo>
                  <a:cubicBezTo>
                    <a:pt x="15275" y="15907"/>
                    <a:pt x="15350" y="12610"/>
                    <a:pt x="16688" y="12180"/>
                  </a:cubicBezTo>
                  <a:cubicBezTo>
                    <a:pt x="16919" y="12104"/>
                    <a:pt x="17129" y="12060"/>
                    <a:pt x="17324" y="12044"/>
                  </a:cubicBezTo>
                  <a:cubicBezTo>
                    <a:pt x="17373" y="12040"/>
                    <a:pt x="17421" y="12038"/>
                    <a:pt x="17467" y="12038"/>
                  </a:cubicBezTo>
                  <a:cubicBezTo>
                    <a:pt x="18302" y="12038"/>
                    <a:pt x="18746" y="12674"/>
                    <a:pt x="18746" y="14083"/>
                  </a:cubicBezTo>
                  <a:cubicBezTo>
                    <a:pt x="18746" y="15887"/>
                    <a:pt x="17925" y="19399"/>
                    <a:pt x="21222" y="19399"/>
                  </a:cubicBezTo>
                  <a:cubicBezTo>
                    <a:pt x="22524" y="19399"/>
                    <a:pt x="23010" y="18397"/>
                    <a:pt x="23266" y="17184"/>
                  </a:cubicBezTo>
                  <a:lnTo>
                    <a:pt x="23266" y="17179"/>
                  </a:lnTo>
                  <a:cubicBezTo>
                    <a:pt x="23657" y="15336"/>
                    <a:pt x="23541" y="12996"/>
                    <a:pt x="25029" y="12936"/>
                  </a:cubicBezTo>
                  <a:cubicBezTo>
                    <a:pt x="25064" y="12934"/>
                    <a:pt x="25100" y="12934"/>
                    <a:pt x="25134" y="12934"/>
                  </a:cubicBezTo>
                  <a:cubicBezTo>
                    <a:pt x="25307" y="12934"/>
                    <a:pt x="25463" y="12954"/>
                    <a:pt x="25606" y="12996"/>
                  </a:cubicBezTo>
                  <a:cubicBezTo>
                    <a:pt x="27329" y="13498"/>
                    <a:pt x="26487" y="16924"/>
                    <a:pt x="26783" y="19399"/>
                  </a:cubicBezTo>
                  <a:cubicBezTo>
                    <a:pt x="26974" y="20988"/>
                    <a:pt x="27861" y="21899"/>
                    <a:pt x="28854" y="21899"/>
                  </a:cubicBezTo>
                  <a:cubicBezTo>
                    <a:pt x="29553" y="21899"/>
                    <a:pt x="30305" y="21447"/>
                    <a:pt x="30901" y="20460"/>
                  </a:cubicBezTo>
                  <a:cubicBezTo>
                    <a:pt x="31031" y="20255"/>
                    <a:pt x="31116" y="20050"/>
                    <a:pt x="31176" y="19845"/>
                  </a:cubicBezTo>
                  <a:lnTo>
                    <a:pt x="31176" y="19834"/>
                  </a:lnTo>
                  <a:cubicBezTo>
                    <a:pt x="31782" y="17685"/>
                    <a:pt x="28987" y="15616"/>
                    <a:pt x="28326" y="13257"/>
                  </a:cubicBezTo>
                  <a:cubicBezTo>
                    <a:pt x="27604" y="10672"/>
                    <a:pt x="28531" y="6578"/>
                    <a:pt x="27403" y="4008"/>
                  </a:cubicBezTo>
                  <a:cubicBezTo>
                    <a:pt x="26313" y="1527"/>
                    <a:pt x="21737" y="1"/>
                    <a:pt x="14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97"/>
            <p:cNvSpPr/>
            <p:nvPr/>
          </p:nvSpPr>
          <p:spPr>
            <a:xfrm>
              <a:off x="4141450" y="661775"/>
              <a:ext cx="618100" cy="177950"/>
            </a:xfrm>
            <a:custGeom>
              <a:avLst/>
              <a:gdLst/>
              <a:ahLst/>
              <a:cxnLst/>
              <a:rect l="l" t="t" r="r" b="b"/>
              <a:pathLst>
                <a:path w="24724" h="7118" extrusionOk="0">
                  <a:moveTo>
                    <a:pt x="12707" y="0"/>
                  </a:moveTo>
                  <a:cubicBezTo>
                    <a:pt x="6413" y="0"/>
                    <a:pt x="0" y="1414"/>
                    <a:pt x="0" y="4081"/>
                  </a:cubicBezTo>
                  <a:cubicBezTo>
                    <a:pt x="0" y="6267"/>
                    <a:pt x="4891" y="7117"/>
                    <a:pt x="10321" y="7117"/>
                  </a:cubicBezTo>
                  <a:cubicBezTo>
                    <a:pt x="17101" y="7117"/>
                    <a:pt x="24723" y="5791"/>
                    <a:pt x="24723" y="4081"/>
                  </a:cubicBezTo>
                  <a:cubicBezTo>
                    <a:pt x="24723" y="1313"/>
                    <a:pt x="18770" y="0"/>
                    <a:pt x="12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97"/>
            <p:cNvSpPr/>
            <p:nvPr/>
          </p:nvSpPr>
          <p:spPr>
            <a:xfrm>
              <a:off x="4416350" y="534175"/>
              <a:ext cx="39975" cy="217850"/>
            </a:xfrm>
            <a:custGeom>
              <a:avLst/>
              <a:gdLst/>
              <a:ahLst/>
              <a:cxnLst/>
              <a:rect l="l" t="t" r="r" b="b"/>
              <a:pathLst>
                <a:path w="1599" h="8714" extrusionOk="0">
                  <a:moveTo>
                    <a:pt x="648" y="1"/>
                  </a:moveTo>
                  <a:cubicBezTo>
                    <a:pt x="639" y="1"/>
                    <a:pt x="630" y="1"/>
                    <a:pt x="621" y="1"/>
                  </a:cubicBezTo>
                  <a:cubicBezTo>
                    <a:pt x="271" y="17"/>
                    <a:pt x="1" y="312"/>
                    <a:pt x="15" y="658"/>
                  </a:cubicBezTo>
                  <a:lnTo>
                    <a:pt x="321" y="8108"/>
                  </a:lnTo>
                  <a:cubicBezTo>
                    <a:pt x="336" y="8448"/>
                    <a:pt x="616" y="8714"/>
                    <a:pt x="952" y="8714"/>
                  </a:cubicBezTo>
                  <a:lnTo>
                    <a:pt x="982" y="8714"/>
                  </a:lnTo>
                  <a:cubicBezTo>
                    <a:pt x="1328" y="8698"/>
                    <a:pt x="1599" y="8408"/>
                    <a:pt x="1583" y="8057"/>
                  </a:cubicBezTo>
                  <a:lnTo>
                    <a:pt x="1278" y="607"/>
                  </a:lnTo>
                  <a:cubicBezTo>
                    <a:pt x="1264" y="266"/>
                    <a:pt x="983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97"/>
            <p:cNvSpPr/>
            <p:nvPr/>
          </p:nvSpPr>
          <p:spPr>
            <a:xfrm>
              <a:off x="4322275" y="238150"/>
              <a:ext cx="202925" cy="384725"/>
            </a:xfrm>
            <a:custGeom>
              <a:avLst/>
              <a:gdLst/>
              <a:ahLst/>
              <a:cxnLst/>
              <a:rect l="l" t="t" r="r" b="b"/>
              <a:pathLst>
                <a:path w="8117" h="15389" extrusionOk="0">
                  <a:moveTo>
                    <a:pt x="4089" y="1"/>
                  </a:moveTo>
                  <a:cubicBezTo>
                    <a:pt x="3930" y="1"/>
                    <a:pt x="3770" y="17"/>
                    <a:pt x="3614" y="49"/>
                  </a:cubicBezTo>
                  <a:cubicBezTo>
                    <a:pt x="3177" y="140"/>
                    <a:pt x="2761" y="360"/>
                    <a:pt x="2416" y="736"/>
                  </a:cubicBezTo>
                  <a:cubicBezTo>
                    <a:pt x="837" y="2443"/>
                    <a:pt x="2611" y="3536"/>
                    <a:pt x="2611" y="3536"/>
                  </a:cubicBezTo>
                  <a:cubicBezTo>
                    <a:pt x="2611" y="3536"/>
                    <a:pt x="1630" y="1382"/>
                    <a:pt x="3378" y="1382"/>
                  </a:cubicBezTo>
                  <a:cubicBezTo>
                    <a:pt x="5131" y="1382"/>
                    <a:pt x="4821" y="3967"/>
                    <a:pt x="3277" y="5259"/>
                  </a:cubicBezTo>
                  <a:cubicBezTo>
                    <a:pt x="1729" y="6552"/>
                    <a:pt x="497" y="7303"/>
                    <a:pt x="908" y="8596"/>
                  </a:cubicBezTo>
                  <a:cubicBezTo>
                    <a:pt x="1318" y="9888"/>
                    <a:pt x="1013" y="10645"/>
                    <a:pt x="497" y="11828"/>
                  </a:cubicBezTo>
                  <a:cubicBezTo>
                    <a:pt x="106" y="12719"/>
                    <a:pt x="0" y="14353"/>
                    <a:pt x="1870" y="15054"/>
                  </a:cubicBezTo>
                  <a:cubicBezTo>
                    <a:pt x="2427" y="15263"/>
                    <a:pt x="3152" y="15389"/>
                    <a:pt x="4101" y="15389"/>
                  </a:cubicBezTo>
                  <a:cubicBezTo>
                    <a:pt x="4201" y="15389"/>
                    <a:pt x="4304" y="15387"/>
                    <a:pt x="4410" y="15385"/>
                  </a:cubicBezTo>
                  <a:cubicBezTo>
                    <a:pt x="5647" y="15350"/>
                    <a:pt x="6469" y="14954"/>
                    <a:pt x="7295" y="12474"/>
                  </a:cubicBezTo>
                  <a:cubicBezTo>
                    <a:pt x="8116" y="9999"/>
                    <a:pt x="6163" y="9026"/>
                    <a:pt x="5933" y="7900"/>
                  </a:cubicBezTo>
                  <a:cubicBezTo>
                    <a:pt x="5702" y="6772"/>
                    <a:pt x="6779" y="5475"/>
                    <a:pt x="6884" y="2995"/>
                  </a:cubicBezTo>
                  <a:cubicBezTo>
                    <a:pt x="6956" y="1257"/>
                    <a:pt x="5507" y="1"/>
                    <a:pt x="4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97"/>
            <p:cNvSpPr/>
            <p:nvPr/>
          </p:nvSpPr>
          <p:spPr>
            <a:xfrm>
              <a:off x="4382425" y="409950"/>
              <a:ext cx="96925" cy="178625"/>
            </a:xfrm>
            <a:custGeom>
              <a:avLst/>
              <a:gdLst/>
              <a:ahLst/>
              <a:cxnLst/>
              <a:rect l="l" t="t" r="r" b="b"/>
              <a:pathLst>
                <a:path w="3877" h="7145" extrusionOk="0">
                  <a:moveTo>
                    <a:pt x="2004" y="1"/>
                  </a:moveTo>
                  <a:lnTo>
                    <a:pt x="2004" y="1"/>
                  </a:lnTo>
                  <a:cubicBezTo>
                    <a:pt x="2003" y="1"/>
                    <a:pt x="871" y="1509"/>
                    <a:pt x="1472" y="2912"/>
                  </a:cubicBezTo>
                  <a:cubicBezTo>
                    <a:pt x="2073" y="4309"/>
                    <a:pt x="1178" y="4309"/>
                    <a:pt x="561" y="5281"/>
                  </a:cubicBezTo>
                  <a:cubicBezTo>
                    <a:pt x="1" y="6161"/>
                    <a:pt x="634" y="7144"/>
                    <a:pt x="1726" y="7144"/>
                  </a:cubicBezTo>
                  <a:cubicBezTo>
                    <a:pt x="1834" y="7144"/>
                    <a:pt x="1947" y="7135"/>
                    <a:pt x="2064" y="7114"/>
                  </a:cubicBezTo>
                  <a:cubicBezTo>
                    <a:pt x="3877" y="6790"/>
                    <a:pt x="3858" y="3879"/>
                    <a:pt x="2725" y="2912"/>
                  </a:cubicBezTo>
                  <a:cubicBezTo>
                    <a:pt x="1592" y="1939"/>
                    <a:pt x="2003" y="1"/>
                    <a:pt x="2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3" name="Google Shape;1983;p97"/>
          <p:cNvGrpSpPr/>
          <p:nvPr/>
        </p:nvGrpSpPr>
        <p:grpSpPr>
          <a:xfrm>
            <a:off x="1904380" y="2046099"/>
            <a:ext cx="812503" cy="1051302"/>
            <a:chOff x="371250" y="1916400"/>
            <a:chExt cx="1080025" cy="1397450"/>
          </a:xfrm>
        </p:grpSpPr>
        <p:sp>
          <p:nvSpPr>
            <p:cNvPr id="1984" name="Google Shape;1984;p97"/>
            <p:cNvSpPr/>
            <p:nvPr/>
          </p:nvSpPr>
          <p:spPr>
            <a:xfrm>
              <a:off x="957150" y="1971400"/>
              <a:ext cx="196550" cy="207450"/>
            </a:xfrm>
            <a:custGeom>
              <a:avLst/>
              <a:gdLst/>
              <a:ahLst/>
              <a:cxnLst/>
              <a:rect l="l" t="t" r="r" b="b"/>
              <a:pathLst>
                <a:path w="7862" h="8298" extrusionOk="0">
                  <a:moveTo>
                    <a:pt x="2275" y="0"/>
                  </a:moveTo>
                  <a:cubicBezTo>
                    <a:pt x="1627" y="0"/>
                    <a:pt x="917" y="143"/>
                    <a:pt x="331" y="612"/>
                  </a:cubicBezTo>
                  <a:cubicBezTo>
                    <a:pt x="0" y="1644"/>
                    <a:pt x="187" y="2941"/>
                    <a:pt x="987" y="4199"/>
                  </a:cubicBezTo>
                  <a:cubicBezTo>
                    <a:pt x="2070" y="5898"/>
                    <a:pt x="4280" y="7516"/>
                    <a:pt x="7861" y="8298"/>
                  </a:cubicBezTo>
                  <a:cubicBezTo>
                    <a:pt x="7861" y="8298"/>
                    <a:pt x="1304" y="4064"/>
                    <a:pt x="3794" y="753"/>
                  </a:cubicBezTo>
                  <a:cubicBezTo>
                    <a:pt x="3898" y="617"/>
                    <a:pt x="4014" y="482"/>
                    <a:pt x="4155" y="351"/>
                  </a:cubicBezTo>
                  <a:cubicBezTo>
                    <a:pt x="4155" y="351"/>
                    <a:pt x="3290" y="0"/>
                    <a:pt x="2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97"/>
            <p:cNvSpPr/>
            <p:nvPr/>
          </p:nvSpPr>
          <p:spPr>
            <a:xfrm>
              <a:off x="1177950" y="2203750"/>
              <a:ext cx="247275" cy="158025"/>
            </a:xfrm>
            <a:custGeom>
              <a:avLst/>
              <a:gdLst/>
              <a:ahLst/>
              <a:cxnLst/>
              <a:rect l="l" t="t" r="r" b="b"/>
              <a:pathLst>
                <a:path w="9891" h="6321" extrusionOk="0">
                  <a:moveTo>
                    <a:pt x="1" y="0"/>
                  </a:moveTo>
                  <a:lnTo>
                    <a:pt x="1" y="0"/>
                  </a:lnTo>
                  <a:cubicBezTo>
                    <a:pt x="1469" y="3362"/>
                    <a:pt x="3483" y="5215"/>
                    <a:pt x="5362" y="5947"/>
                  </a:cubicBezTo>
                  <a:cubicBezTo>
                    <a:pt x="6015" y="6202"/>
                    <a:pt x="6650" y="6321"/>
                    <a:pt x="7238" y="6321"/>
                  </a:cubicBezTo>
                  <a:cubicBezTo>
                    <a:pt x="7900" y="6321"/>
                    <a:pt x="8503" y="6170"/>
                    <a:pt x="9004" y="5892"/>
                  </a:cubicBezTo>
                  <a:cubicBezTo>
                    <a:pt x="9890" y="4183"/>
                    <a:pt x="8523" y="2094"/>
                    <a:pt x="8523" y="2094"/>
                  </a:cubicBezTo>
                  <a:cubicBezTo>
                    <a:pt x="8418" y="2255"/>
                    <a:pt x="8308" y="2394"/>
                    <a:pt x="8193" y="2525"/>
                  </a:cubicBezTo>
                  <a:cubicBezTo>
                    <a:pt x="7597" y="3191"/>
                    <a:pt x="6878" y="3452"/>
                    <a:pt x="6115" y="3452"/>
                  </a:cubicBezTo>
                  <a:cubicBezTo>
                    <a:pt x="3342" y="345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97"/>
            <p:cNvSpPr/>
            <p:nvPr/>
          </p:nvSpPr>
          <p:spPr>
            <a:xfrm>
              <a:off x="1167450" y="2021200"/>
              <a:ext cx="234600" cy="166800"/>
            </a:xfrm>
            <a:custGeom>
              <a:avLst/>
              <a:gdLst/>
              <a:ahLst/>
              <a:cxnLst/>
              <a:rect l="l" t="t" r="r" b="b"/>
              <a:pathLst>
                <a:path w="9384" h="6672" extrusionOk="0">
                  <a:moveTo>
                    <a:pt x="6165" y="0"/>
                  </a:moveTo>
                  <a:cubicBezTo>
                    <a:pt x="5910" y="0"/>
                    <a:pt x="5752" y="17"/>
                    <a:pt x="5752" y="17"/>
                  </a:cubicBezTo>
                  <a:cubicBezTo>
                    <a:pt x="5847" y="183"/>
                    <a:pt x="5922" y="343"/>
                    <a:pt x="5987" y="504"/>
                  </a:cubicBezTo>
                  <a:cubicBezTo>
                    <a:pt x="7470" y="4371"/>
                    <a:pt x="0" y="6636"/>
                    <a:pt x="0" y="6636"/>
                  </a:cubicBezTo>
                  <a:cubicBezTo>
                    <a:pt x="375" y="6660"/>
                    <a:pt x="738" y="6672"/>
                    <a:pt x="1090" y="6672"/>
                  </a:cubicBezTo>
                  <a:cubicBezTo>
                    <a:pt x="4173" y="6672"/>
                    <a:pt x="6382" y="5783"/>
                    <a:pt x="7736" y="4586"/>
                  </a:cubicBezTo>
                  <a:cubicBezTo>
                    <a:pt x="8848" y="3600"/>
                    <a:pt x="9383" y="2403"/>
                    <a:pt x="9353" y="1321"/>
                  </a:cubicBezTo>
                  <a:cubicBezTo>
                    <a:pt x="8518" y="148"/>
                    <a:pt x="6919" y="0"/>
                    <a:pt x="61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97"/>
            <p:cNvSpPr/>
            <p:nvPr/>
          </p:nvSpPr>
          <p:spPr>
            <a:xfrm>
              <a:off x="951500" y="1916400"/>
              <a:ext cx="237525" cy="262450"/>
            </a:xfrm>
            <a:custGeom>
              <a:avLst/>
              <a:gdLst/>
              <a:ahLst/>
              <a:cxnLst/>
              <a:rect l="l" t="t" r="r" b="b"/>
              <a:pathLst>
                <a:path w="9501" h="10498" extrusionOk="0">
                  <a:moveTo>
                    <a:pt x="5507" y="1"/>
                  </a:moveTo>
                  <a:cubicBezTo>
                    <a:pt x="5492" y="1"/>
                    <a:pt x="5478" y="1"/>
                    <a:pt x="5463" y="1"/>
                  </a:cubicBezTo>
                  <a:cubicBezTo>
                    <a:pt x="5066" y="1"/>
                    <a:pt x="4661" y="56"/>
                    <a:pt x="4260" y="151"/>
                  </a:cubicBezTo>
                  <a:cubicBezTo>
                    <a:pt x="3322" y="372"/>
                    <a:pt x="2391" y="818"/>
                    <a:pt x="1595" y="1384"/>
                  </a:cubicBezTo>
                  <a:cubicBezTo>
                    <a:pt x="1495" y="1455"/>
                    <a:pt x="1399" y="1534"/>
                    <a:pt x="1314" y="1614"/>
                  </a:cubicBezTo>
                  <a:cubicBezTo>
                    <a:pt x="1003" y="1905"/>
                    <a:pt x="763" y="2261"/>
                    <a:pt x="612" y="2667"/>
                  </a:cubicBezTo>
                  <a:cubicBezTo>
                    <a:pt x="587" y="2717"/>
                    <a:pt x="573" y="2761"/>
                    <a:pt x="557" y="2812"/>
                  </a:cubicBezTo>
                  <a:cubicBezTo>
                    <a:pt x="226" y="3844"/>
                    <a:pt x="413" y="5141"/>
                    <a:pt x="1213" y="6399"/>
                  </a:cubicBezTo>
                  <a:cubicBezTo>
                    <a:pt x="0" y="4266"/>
                    <a:pt x="1066" y="2754"/>
                    <a:pt x="2848" y="2754"/>
                  </a:cubicBezTo>
                  <a:cubicBezTo>
                    <a:pt x="3213" y="2754"/>
                    <a:pt x="3608" y="2818"/>
                    <a:pt x="4020" y="2953"/>
                  </a:cubicBezTo>
                  <a:cubicBezTo>
                    <a:pt x="4205" y="3018"/>
                    <a:pt x="4395" y="3087"/>
                    <a:pt x="4580" y="3182"/>
                  </a:cubicBezTo>
                  <a:cubicBezTo>
                    <a:pt x="5162" y="3458"/>
                    <a:pt x="5648" y="3884"/>
                    <a:pt x="6043" y="4405"/>
                  </a:cubicBezTo>
                  <a:cubicBezTo>
                    <a:pt x="6268" y="4690"/>
                    <a:pt x="6464" y="4997"/>
                    <a:pt x="6635" y="5321"/>
                  </a:cubicBezTo>
                  <a:cubicBezTo>
                    <a:pt x="6970" y="5933"/>
                    <a:pt x="7225" y="6604"/>
                    <a:pt x="7421" y="7261"/>
                  </a:cubicBezTo>
                  <a:cubicBezTo>
                    <a:pt x="7542" y="7656"/>
                    <a:pt x="7641" y="8042"/>
                    <a:pt x="7722" y="8408"/>
                  </a:cubicBezTo>
                  <a:cubicBezTo>
                    <a:pt x="7917" y="9280"/>
                    <a:pt x="8018" y="10036"/>
                    <a:pt x="8083" y="10498"/>
                  </a:cubicBezTo>
                  <a:cubicBezTo>
                    <a:pt x="8083" y="10498"/>
                    <a:pt x="9375" y="8628"/>
                    <a:pt x="9485" y="5848"/>
                  </a:cubicBezTo>
                  <a:cubicBezTo>
                    <a:pt x="9500" y="5607"/>
                    <a:pt x="9500" y="5362"/>
                    <a:pt x="9485" y="5111"/>
                  </a:cubicBezTo>
                  <a:cubicBezTo>
                    <a:pt x="9465" y="4525"/>
                    <a:pt x="9390" y="3909"/>
                    <a:pt x="9239" y="3272"/>
                  </a:cubicBezTo>
                  <a:cubicBezTo>
                    <a:pt x="9234" y="3242"/>
                    <a:pt x="9225" y="3208"/>
                    <a:pt x="9220" y="3182"/>
                  </a:cubicBezTo>
                  <a:cubicBezTo>
                    <a:pt x="9160" y="2947"/>
                    <a:pt x="9094" y="2731"/>
                    <a:pt x="9019" y="2532"/>
                  </a:cubicBezTo>
                  <a:cubicBezTo>
                    <a:pt x="8749" y="1790"/>
                    <a:pt x="8363" y="1233"/>
                    <a:pt x="7907" y="838"/>
                  </a:cubicBezTo>
                  <a:cubicBezTo>
                    <a:pt x="7602" y="567"/>
                    <a:pt x="7266" y="372"/>
                    <a:pt x="6905" y="237"/>
                  </a:cubicBezTo>
                  <a:cubicBezTo>
                    <a:pt x="6468" y="77"/>
                    <a:pt x="5992" y="1"/>
                    <a:pt x="5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97"/>
            <p:cNvSpPr/>
            <p:nvPr/>
          </p:nvSpPr>
          <p:spPr>
            <a:xfrm>
              <a:off x="1057600" y="1916400"/>
              <a:ext cx="32225" cy="23325"/>
            </a:xfrm>
            <a:custGeom>
              <a:avLst/>
              <a:gdLst/>
              <a:ahLst/>
              <a:cxnLst/>
              <a:rect l="l" t="t" r="r" b="b"/>
              <a:pathLst>
                <a:path w="1289" h="933" extrusionOk="0">
                  <a:moveTo>
                    <a:pt x="1219" y="1"/>
                  </a:moveTo>
                  <a:cubicBezTo>
                    <a:pt x="822" y="1"/>
                    <a:pt x="417" y="56"/>
                    <a:pt x="16" y="151"/>
                  </a:cubicBezTo>
                  <a:cubicBezTo>
                    <a:pt x="5" y="197"/>
                    <a:pt x="1" y="241"/>
                    <a:pt x="1" y="292"/>
                  </a:cubicBezTo>
                  <a:cubicBezTo>
                    <a:pt x="1" y="653"/>
                    <a:pt x="292" y="933"/>
                    <a:pt x="642" y="933"/>
                  </a:cubicBezTo>
                  <a:cubicBezTo>
                    <a:pt x="1002" y="933"/>
                    <a:pt x="1288" y="653"/>
                    <a:pt x="1288" y="292"/>
                  </a:cubicBezTo>
                  <a:cubicBezTo>
                    <a:pt x="1288" y="187"/>
                    <a:pt x="1263" y="86"/>
                    <a:pt x="1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97"/>
            <p:cNvSpPr/>
            <p:nvPr/>
          </p:nvSpPr>
          <p:spPr>
            <a:xfrm>
              <a:off x="1117100" y="1922300"/>
              <a:ext cx="32100" cy="29450"/>
            </a:xfrm>
            <a:custGeom>
              <a:avLst/>
              <a:gdLst/>
              <a:ahLst/>
              <a:cxnLst/>
              <a:rect l="l" t="t" r="r" b="b"/>
              <a:pathLst>
                <a:path w="1284" h="1178" extrusionOk="0">
                  <a:moveTo>
                    <a:pt x="281" y="1"/>
                  </a:moveTo>
                  <a:cubicBezTo>
                    <a:pt x="116" y="116"/>
                    <a:pt x="0" y="312"/>
                    <a:pt x="0" y="532"/>
                  </a:cubicBezTo>
                  <a:cubicBezTo>
                    <a:pt x="0" y="888"/>
                    <a:pt x="291" y="1178"/>
                    <a:pt x="647" y="1178"/>
                  </a:cubicBezTo>
                  <a:cubicBezTo>
                    <a:pt x="978" y="1178"/>
                    <a:pt x="1253" y="928"/>
                    <a:pt x="1283" y="602"/>
                  </a:cubicBezTo>
                  <a:cubicBezTo>
                    <a:pt x="978" y="331"/>
                    <a:pt x="642" y="136"/>
                    <a:pt x="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97"/>
            <p:cNvSpPr/>
            <p:nvPr/>
          </p:nvSpPr>
          <p:spPr>
            <a:xfrm>
              <a:off x="1151300" y="1976400"/>
              <a:ext cx="31200" cy="32350"/>
            </a:xfrm>
            <a:custGeom>
              <a:avLst/>
              <a:gdLst/>
              <a:ahLst/>
              <a:cxnLst/>
              <a:rect l="l" t="t" r="r" b="b"/>
              <a:pathLst>
                <a:path w="1248" h="1294" extrusionOk="0">
                  <a:moveTo>
                    <a:pt x="646" y="1"/>
                  </a:moveTo>
                  <a:cubicBezTo>
                    <a:pt x="290" y="1"/>
                    <a:pt x="0" y="292"/>
                    <a:pt x="0" y="648"/>
                  </a:cubicBezTo>
                  <a:cubicBezTo>
                    <a:pt x="0" y="1004"/>
                    <a:pt x="290" y="1293"/>
                    <a:pt x="646" y="1293"/>
                  </a:cubicBezTo>
                  <a:cubicBezTo>
                    <a:pt x="927" y="1293"/>
                    <a:pt x="1157" y="1118"/>
                    <a:pt x="1247" y="872"/>
                  </a:cubicBezTo>
                  <a:cubicBezTo>
                    <a:pt x="1242" y="842"/>
                    <a:pt x="1233" y="808"/>
                    <a:pt x="1228" y="782"/>
                  </a:cubicBezTo>
                  <a:cubicBezTo>
                    <a:pt x="1168" y="547"/>
                    <a:pt x="1102" y="331"/>
                    <a:pt x="1027" y="132"/>
                  </a:cubicBezTo>
                  <a:cubicBezTo>
                    <a:pt x="921" y="46"/>
                    <a:pt x="787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97"/>
            <p:cNvSpPr/>
            <p:nvPr/>
          </p:nvSpPr>
          <p:spPr>
            <a:xfrm>
              <a:off x="1137025" y="2094500"/>
              <a:ext cx="25800" cy="32350"/>
            </a:xfrm>
            <a:custGeom>
              <a:avLst/>
              <a:gdLst/>
              <a:ahLst/>
              <a:cxnLst/>
              <a:rect l="l" t="t" r="r" b="b"/>
              <a:pathLst>
                <a:path w="1032" h="1294" extrusionOk="0">
                  <a:moveTo>
                    <a:pt x="386" y="1"/>
                  </a:moveTo>
                  <a:cubicBezTo>
                    <a:pt x="246" y="1"/>
                    <a:pt x="105" y="51"/>
                    <a:pt x="0" y="137"/>
                  </a:cubicBezTo>
                  <a:cubicBezTo>
                    <a:pt x="121" y="532"/>
                    <a:pt x="220" y="918"/>
                    <a:pt x="301" y="1284"/>
                  </a:cubicBezTo>
                  <a:cubicBezTo>
                    <a:pt x="331" y="1293"/>
                    <a:pt x="361" y="1293"/>
                    <a:pt x="386" y="1293"/>
                  </a:cubicBezTo>
                  <a:cubicBezTo>
                    <a:pt x="741" y="1293"/>
                    <a:pt x="1032" y="1004"/>
                    <a:pt x="1032" y="648"/>
                  </a:cubicBezTo>
                  <a:cubicBezTo>
                    <a:pt x="1032" y="292"/>
                    <a:pt x="741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97"/>
            <p:cNvSpPr/>
            <p:nvPr/>
          </p:nvSpPr>
          <p:spPr>
            <a:xfrm>
              <a:off x="966800" y="1956750"/>
              <a:ext cx="26950" cy="30725"/>
            </a:xfrm>
            <a:custGeom>
              <a:avLst/>
              <a:gdLst/>
              <a:ahLst/>
              <a:cxnLst/>
              <a:rect l="l" t="t" r="r" b="b"/>
              <a:pathLst>
                <a:path w="1078" h="1229" extrusionOk="0">
                  <a:moveTo>
                    <a:pt x="702" y="0"/>
                  </a:moveTo>
                  <a:cubicBezTo>
                    <a:pt x="391" y="291"/>
                    <a:pt x="151" y="647"/>
                    <a:pt x="0" y="1053"/>
                  </a:cubicBezTo>
                  <a:cubicBezTo>
                    <a:pt x="116" y="1163"/>
                    <a:pt x="266" y="1228"/>
                    <a:pt x="437" y="1228"/>
                  </a:cubicBezTo>
                  <a:cubicBezTo>
                    <a:pt x="787" y="1228"/>
                    <a:pt x="1078" y="942"/>
                    <a:pt x="1078" y="587"/>
                  </a:cubicBezTo>
                  <a:cubicBezTo>
                    <a:pt x="1078" y="326"/>
                    <a:pt x="927" y="106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97"/>
            <p:cNvSpPr/>
            <p:nvPr/>
          </p:nvSpPr>
          <p:spPr>
            <a:xfrm>
              <a:off x="1159450" y="2037275"/>
              <a:ext cx="29575" cy="32225"/>
            </a:xfrm>
            <a:custGeom>
              <a:avLst/>
              <a:gdLst/>
              <a:ahLst/>
              <a:cxnLst/>
              <a:rect l="l" t="t" r="r" b="b"/>
              <a:pathLst>
                <a:path w="1183" h="1289" extrusionOk="0">
                  <a:moveTo>
                    <a:pt x="646" y="1"/>
                  </a:moveTo>
                  <a:cubicBezTo>
                    <a:pt x="290" y="1"/>
                    <a:pt x="0" y="292"/>
                    <a:pt x="0" y="643"/>
                  </a:cubicBezTo>
                  <a:cubicBezTo>
                    <a:pt x="0" y="997"/>
                    <a:pt x="290" y="1288"/>
                    <a:pt x="646" y="1288"/>
                  </a:cubicBezTo>
                  <a:cubicBezTo>
                    <a:pt x="856" y="1288"/>
                    <a:pt x="1052" y="1178"/>
                    <a:pt x="1167" y="1013"/>
                  </a:cubicBezTo>
                  <a:cubicBezTo>
                    <a:pt x="1182" y="772"/>
                    <a:pt x="1182" y="527"/>
                    <a:pt x="1167" y="276"/>
                  </a:cubicBezTo>
                  <a:cubicBezTo>
                    <a:pt x="1057" y="111"/>
                    <a:pt x="861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97"/>
            <p:cNvSpPr/>
            <p:nvPr/>
          </p:nvSpPr>
          <p:spPr>
            <a:xfrm>
              <a:off x="1094425" y="1964375"/>
              <a:ext cx="32225" cy="32225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7" y="1"/>
                  </a:moveTo>
                  <a:cubicBezTo>
                    <a:pt x="292" y="1"/>
                    <a:pt x="1" y="292"/>
                    <a:pt x="1" y="648"/>
                  </a:cubicBezTo>
                  <a:cubicBezTo>
                    <a:pt x="1" y="1004"/>
                    <a:pt x="292" y="1289"/>
                    <a:pt x="647" y="1289"/>
                  </a:cubicBezTo>
                  <a:cubicBezTo>
                    <a:pt x="1002" y="1289"/>
                    <a:pt x="1288" y="1004"/>
                    <a:pt x="1288" y="648"/>
                  </a:cubicBezTo>
                  <a:cubicBezTo>
                    <a:pt x="1288" y="292"/>
                    <a:pt x="1002" y="1"/>
                    <a:pt x="6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97"/>
            <p:cNvSpPr/>
            <p:nvPr/>
          </p:nvSpPr>
          <p:spPr>
            <a:xfrm>
              <a:off x="1102575" y="2017375"/>
              <a:ext cx="30725" cy="32075"/>
            </a:xfrm>
            <a:custGeom>
              <a:avLst/>
              <a:gdLst/>
              <a:ahLst/>
              <a:cxnLst/>
              <a:rect l="l" t="t" r="r" b="b"/>
              <a:pathLst>
                <a:path w="1229" h="1283" extrusionOk="0">
                  <a:moveTo>
                    <a:pt x="581" y="1"/>
                  </a:moveTo>
                  <a:cubicBezTo>
                    <a:pt x="326" y="1"/>
                    <a:pt x="105" y="146"/>
                    <a:pt x="0" y="366"/>
                  </a:cubicBezTo>
                  <a:cubicBezTo>
                    <a:pt x="225" y="651"/>
                    <a:pt x="421" y="958"/>
                    <a:pt x="592" y="1282"/>
                  </a:cubicBezTo>
                  <a:cubicBezTo>
                    <a:pt x="947" y="1278"/>
                    <a:pt x="1228" y="993"/>
                    <a:pt x="1228" y="641"/>
                  </a:cubicBezTo>
                  <a:cubicBezTo>
                    <a:pt x="1228" y="286"/>
                    <a:pt x="942" y="1"/>
                    <a:pt x="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97"/>
            <p:cNvSpPr/>
            <p:nvPr/>
          </p:nvSpPr>
          <p:spPr>
            <a:xfrm>
              <a:off x="1014525" y="1948350"/>
              <a:ext cx="32225" cy="32225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6" y="1"/>
                  </a:moveTo>
                  <a:cubicBezTo>
                    <a:pt x="290" y="1"/>
                    <a:pt x="1" y="292"/>
                    <a:pt x="1" y="642"/>
                  </a:cubicBezTo>
                  <a:cubicBezTo>
                    <a:pt x="1" y="998"/>
                    <a:pt x="290" y="1289"/>
                    <a:pt x="646" y="1289"/>
                  </a:cubicBezTo>
                  <a:cubicBezTo>
                    <a:pt x="1002" y="1289"/>
                    <a:pt x="1288" y="998"/>
                    <a:pt x="1288" y="642"/>
                  </a:cubicBezTo>
                  <a:cubicBezTo>
                    <a:pt x="1288" y="292"/>
                    <a:pt x="1002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97"/>
            <p:cNvSpPr/>
            <p:nvPr/>
          </p:nvSpPr>
          <p:spPr>
            <a:xfrm>
              <a:off x="1177950" y="2140150"/>
              <a:ext cx="273325" cy="221600"/>
            </a:xfrm>
            <a:custGeom>
              <a:avLst/>
              <a:gdLst/>
              <a:ahLst/>
              <a:cxnLst/>
              <a:rect l="l" t="t" r="r" b="b"/>
              <a:pathLst>
                <a:path w="10933" h="8864" extrusionOk="0">
                  <a:moveTo>
                    <a:pt x="6583" y="0"/>
                  </a:moveTo>
                  <a:cubicBezTo>
                    <a:pt x="6387" y="0"/>
                    <a:pt x="6194" y="7"/>
                    <a:pt x="6008" y="19"/>
                  </a:cubicBezTo>
                  <a:cubicBezTo>
                    <a:pt x="5562" y="39"/>
                    <a:pt x="5136" y="94"/>
                    <a:pt x="4736" y="174"/>
                  </a:cubicBezTo>
                  <a:cubicBezTo>
                    <a:pt x="3974" y="315"/>
                    <a:pt x="3298" y="545"/>
                    <a:pt x="2706" y="801"/>
                  </a:cubicBezTo>
                  <a:cubicBezTo>
                    <a:pt x="2366" y="946"/>
                    <a:pt x="2050" y="1101"/>
                    <a:pt x="1770" y="1261"/>
                  </a:cubicBezTo>
                  <a:cubicBezTo>
                    <a:pt x="627" y="1902"/>
                    <a:pt x="1" y="2544"/>
                    <a:pt x="1" y="2544"/>
                  </a:cubicBezTo>
                  <a:cubicBezTo>
                    <a:pt x="380" y="2523"/>
                    <a:pt x="956" y="2489"/>
                    <a:pt x="1634" y="2489"/>
                  </a:cubicBezTo>
                  <a:cubicBezTo>
                    <a:pt x="3191" y="2489"/>
                    <a:pt x="5285" y="2667"/>
                    <a:pt x="6764" y="3581"/>
                  </a:cubicBezTo>
                  <a:cubicBezTo>
                    <a:pt x="7136" y="3807"/>
                    <a:pt x="7466" y="4077"/>
                    <a:pt x="7737" y="4408"/>
                  </a:cubicBezTo>
                  <a:cubicBezTo>
                    <a:pt x="7781" y="4457"/>
                    <a:pt x="7821" y="4508"/>
                    <a:pt x="7862" y="4558"/>
                  </a:cubicBezTo>
                  <a:cubicBezTo>
                    <a:pt x="7987" y="4728"/>
                    <a:pt x="8098" y="4903"/>
                    <a:pt x="8193" y="5069"/>
                  </a:cubicBezTo>
                  <a:cubicBezTo>
                    <a:pt x="8318" y="5294"/>
                    <a:pt x="8422" y="5515"/>
                    <a:pt x="8493" y="5731"/>
                  </a:cubicBezTo>
                  <a:cubicBezTo>
                    <a:pt x="8648" y="6177"/>
                    <a:pt x="8704" y="6607"/>
                    <a:pt x="8658" y="6993"/>
                  </a:cubicBezTo>
                  <a:cubicBezTo>
                    <a:pt x="8552" y="7993"/>
                    <a:pt x="7825" y="8717"/>
                    <a:pt x="6623" y="8717"/>
                  </a:cubicBezTo>
                  <a:cubicBezTo>
                    <a:pt x="6247" y="8717"/>
                    <a:pt x="5826" y="8646"/>
                    <a:pt x="5362" y="8491"/>
                  </a:cubicBezTo>
                  <a:lnTo>
                    <a:pt x="5362" y="8491"/>
                  </a:lnTo>
                  <a:cubicBezTo>
                    <a:pt x="6014" y="8745"/>
                    <a:pt x="6649" y="8864"/>
                    <a:pt x="7238" y="8864"/>
                  </a:cubicBezTo>
                  <a:cubicBezTo>
                    <a:pt x="7671" y="8864"/>
                    <a:pt x="8078" y="8799"/>
                    <a:pt x="8448" y="8676"/>
                  </a:cubicBezTo>
                  <a:cubicBezTo>
                    <a:pt x="8644" y="8616"/>
                    <a:pt x="8829" y="8531"/>
                    <a:pt x="9004" y="8436"/>
                  </a:cubicBezTo>
                  <a:cubicBezTo>
                    <a:pt x="9210" y="8325"/>
                    <a:pt x="9395" y="8191"/>
                    <a:pt x="9560" y="8040"/>
                  </a:cubicBezTo>
                  <a:cubicBezTo>
                    <a:pt x="9830" y="7784"/>
                    <a:pt x="10052" y="7488"/>
                    <a:pt x="10207" y="7143"/>
                  </a:cubicBezTo>
                  <a:cubicBezTo>
                    <a:pt x="10397" y="6727"/>
                    <a:pt x="10547" y="6291"/>
                    <a:pt x="10658" y="5840"/>
                  </a:cubicBezTo>
                  <a:cubicBezTo>
                    <a:pt x="10762" y="5465"/>
                    <a:pt x="10827" y="5089"/>
                    <a:pt x="10863" y="4709"/>
                  </a:cubicBezTo>
                  <a:cubicBezTo>
                    <a:pt x="10933" y="4062"/>
                    <a:pt x="10903" y="3421"/>
                    <a:pt x="10757" y="2829"/>
                  </a:cubicBezTo>
                  <a:cubicBezTo>
                    <a:pt x="10658" y="2429"/>
                    <a:pt x="10512" y="2053"/>
                    <a:pt x="10302" y="1717"/>
                  </a:cubicBezTo>
                  <a:cubicBezTo>
                    <a:pt x="10172" y="1502"/>
                    <a:pt x="10015" y="1307"/>
                    <a:pt x="9835" y="1121"/>
                  </a:cubicBezTo>
                  <a:cubicBezTo>
                    <a:pt x="9580" y="866"/>
                    <a:pt x="9275" y="640"/>
                    <a:pt x="8914" y="470"/>
                  </a:cubicBezTo>
                  <a:cubicBezTo>
                    <a:pt x="8383" y="209"/>
                    <a:pt x="7742" y="49"/>
                    <a:pt x="6960" y="8"/>
                  </a:cubicBezTo>
                  <a:cubicBezTo>
                    <a:pt x="6833" y="3"/>
                    <a:pt x="6707" y="0"/>
                    <a:pt x="6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97"/>
            <p:cNvSpPr/>
            <p:nvPr/>
          </p:nvSpPr>
          <p:spPr>
            <a:xfrm>
              <a:off x="1222050" y="2160150"/>
              <a:ext cx="32100" cy="30100"/>
            </a:xfrm>
            <a:custGeom>
              <a:avLst/>
              <a:gdLst/>
              <a:ahLst/>
              <a:cxnLst/>
              <a:rect l="l" t="t" r="r" b="b"/>
              <a:pathLst>
                <a:path w="1284" h="1204" extrusionOk="0">
                  <a:moveTo>
                    <a:pt x="942" y="1"/>
                  </a:moveTo>
                  <a:cubicBezTo>
                    <a:pt x="602" y="146"/>
                    <a:pt x="286" y="301"/>
                    <a:pt x="6" y="461"/>
                  </a:cubicBezTo>
                  <a:cubicBezTo>
                    <a:pt x="1" y="491"/>
                    <a:pt x="1" y="526"/>
                    <a:pt x="1" y="561"/>
                  </a:cubicBezTo>
                  <a:cubicBezTo>
                    <a:pt x="1" y="917"/>
                    <a:pt x="281" y="1203"/>
                    <a:pt x="642" y="1203"/>
                  </a:cubicBezTo>
                  <a:cubicBezTo>
                    <a:pt x="998" y="1203"/>
                    <a:pt x="1284" y="917"/>
                    <a:pt x="1284" y="561"/>
                  </a:cubicBezTo>
                  <a:cubicBezTo>
                    <a:pt x="1284" y="316"/>
                    <a:pt x="1143" y="105"/>
                    <a:pt x="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97"/>
            <p:cNvSpPr/>
            <p:nvPr/>
          </p:nvSpPr>
          <p:spPr>
            <a:xfrm>
              <a:off x="1296325" y="2140625"/>
              <a:ext cx="31950" cy="18300"/>
            </a:xfrm>
            <a:custGeom>
              <a:avLst/>
              <a:gdLst/>
              <a:ahLst/>
              <a:cxnLst/>
              <a:rect l="l" t="t" r="r" b="b"/>
              <a:pathLst>
                <a:path w="1278" h="732" extrusionOk="0">
                  <a:moveTo>
                    <a:pt x="1273" y="0"/>
                  </a:moveTo>
                  <a:cubicBezTo>
                    <a:pt x="827" y="20"/>
                    <a:pt x="401" y="75"/>
                    <a:pt x="1" y="155"/>
                  </a:cubicBezTo>
                  <a:cubicBezTo>
                    <a:pt x="31" y="476"/>
                    <a:pt x="301" y="731"/>
                    <a:pt x="637" y="731"/>
                  </a:cubicBezTo>
                  <a:cubicBezTo>
                    <a:pt x="993" y="731"/>
                    <a:pt x="1278" y="446"/>
                    <a:pt x="1278" y="90"/>
                  </a:cubicBezTo>
                  <a:cubicBezTo>
                    <a:pt x="1278" y="60"/>
                    <a:pt x="1278" y="30"/>
                    <a:pt x="1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97"/>
            <p:cNvSpPr/>
            <p:nvPr/>
          </p:nvSpPr>
          <p:spPr>
            <a:xfrm>
              <a:off x="1391775" y="2151900"/>
              <a:ext cx="32075" cy="30425"/>
            </a:xfrm>
            <a:custGeom>
              <a:avLst/>
              <a:gdLst/>
              <a:ahLst/>
              <a:cxnLst/>
              <a:rect l="l" t="t" r="r" b="b"/>
              <a:pathLst>
                <a:path w="1283" h="1217" extrusionOk="0">
                  <a:moveTo>
                    <a:pt x="361" y="0"/>
                  </a:moveTo>
                  <a:cubicBezTo>
                    <a:pt x="146" y="100"/>
                    <a:pt x="0" y="320"/>
                    <a:pt x="0" y="571"/>
                  </a:cubicBezTo>
                  <a:cubicBezTo>
                    <a:pt x="0" y="932"/>
                    <a:pt x="290" y="1217"/>
                    <a:pt x="641" y="1217"/>
                  </a:cubicBezTo>
                  <a:cubicBezTo>
                    <a:pt x="972" y="1217"/>
                    <a:pt x="1242" y="977"/>
                    <a:pt x="1282" y="651"/>
                  </a:cubicBezTo>
                  <a:cubicBezTo>
                    <a:pt x="1027" y="396"/>
                    <a:pt x="722" y="170"/>
                    <a:pt x="3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97"/>
            <p:cNvSpPr/>
            <p:nvPr/>
          </p:nvSpPr>
          <p:spPr>
            <a:xfrm>
              <a:off x="1423975" y="2254725"/>
              <a:ext cx="25575" cy="32075"/>
            </a:xfrm>
            <a:custGeom>
              <a:avLst/>
              <a:gdLst/>
              <a:ahLst/>
              <a:cxnLst/>
              <a:rect l="l" t="t" r="r" b="b"/>
              <a:pathLst>
                <a:path w="1023" h="1283" extrusionOk="0">
                  <a:moveTo>
                    <a:pt x="646" y="1"/>
                  </a:moveTo>
                  <a:cubicBezTo>
                    <a:pt x="285" y="1"/>
                    <a:pt x="0" y="285"/>
                    <a:pt x="0" y="641"/>
                  </a:cubicBezTo>
                  <a:cubicBezTo>
                    <a:pt x="0" y="997"/>
                    <a:pt x="285" y="1282"/>
                    <a:pt x="646" y="1282"/>
                  </a:cubicBezTo>
                  <a:cubicBezTo>
                    <a:pt x="706" y="1282"/>
                    <a:pt x="766" y="1273"/>
                    <a:pt x="817" y="1257"/>
                  </a:cubicBezTo>
                  <a:cubicBezTo>
                    <a:pt x="921" y="882"/>
                    <a:pt x="986" y="506"/>
                    <a:pt x="1022" y="126"/>
                  </a:cubicBezTo>
                  <a:cubicBezTo>
                    <a:pt x="921" y="45"/>
                    <a:pt x="786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97"/>
            <p:cNvSpPr/>
            <p:nvPr/>
          </p:nvSpPr>
          <p:spPr>
            <a:xfrm>
              <a:off x="1430100" y="2183075"/>
              <a:ext cx="16800" cy="27950"/>
            </a:xfrm>
            <a:custGeom>
              <a:avLst/>
              <a:gdLst/>
              <a:ahLst/>
              <a:cxnLst/>
              <a:rect l="l" t="t" r="r" b="b"/>
              <a:pathLst>
                <a:path w="672" h="1118" extrusionOk="0">
                  <a:moveTo>
                    <a:pt x="216" y="0"/>
                  </a:moveTo>
                  <a:cubicBezTo>
                    <a:pt x="80" y="111"/>
                    <a:pt x="0" y="286"/>
                    <a:pt x="0" y="476"/>
                  </a:cubicBezTo>
                  <a:cubicBezTo>
                    <a:pt x="0" y="827"/>
                    <a:pt x="285" y="1117"/>
                    <a:pt x="641" y="1117"/>
                  </a:cubicBezTo>
                  <a:cubicBezTo>
                    <a:pt x="651" y="1117"/>
                    <a:pt x="662" y="1117"/>
                    <a:pt x="671" y="1112"/>
                  </a:cubicBezTo>
                  <a:cubicBezTo>
                    <a:pt x="572" y="712"/>
                    <a:pt x="426" y="336"/>
                    <a:pt x="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97"/>
            <p:cNvSpPr/>
            <p:nvPr/>
          </p:nvSpPr>
          <p:spPr>
            <a:xfrm>
              <a:off x="1387375" y="2333875"/>
              <a:ext cx="29575" cy="23200"/>
            </a:xfrm>
            <a:custGeom>
              <a:avLst/>
              <a:gdLst/>
              <a:ahLst/>
              <a:cxnLst/>
              <a:rect l="l" t="t" r="r" b="b"/>
              <a:pathLst>
                <a:path w="1183" h="928" extrusionOk="0">
                  <a:moveTo>
                    <a:pt x="646" y="0"/>
                  </a:moveTo>
                  <a:cubicBezTo>
                    <a:pt x="292" y="0"/>
                    <a:pt x="1" y="285"/>
                    <a:pt x="1" y="641"/>
                  </a:cubicBezTo>
                  <a:cubicBezTo>
                    <a:pt x="1" y="747"/>
                    <a:pt x="26" y="842"/>
                    <a:pt x="71" y="927"/>
                  </a:cubicBezTo>
                  <a:cubicBezTo>
                    <a:pt x="267" y="867"/>
                    <a:pt x="452" y="782"/>
                    <a:pt x="627" y="687"/>
                  </a:cubicBezTo>
                  <a:cubicBezTo>
                    <a:pt x="833" y="576"/>
                    <a:pt x="1018" y="442"/>
                    <a:pt x="1183" y="291"/>
                  </a:cubicBezTo>
                  <a:cubicBezTo>
                    <a:pt x="1067" y="116"/>
                    <a:pt x="873" y="0"/>
                    <a:pt x="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97"/>
            <p:cNvSpPr/>
            <p:nvPr/>
          </p:nvSpPr>
          <p:spPr>
            <a:xfrm>
              <a:off x="1273800" y="2174175"/>
              <a:ext cx="32200" cy="32200"/>
            </a:xfrm>
            <a:custGeom>
              <a:avLst/>
              <a:gdLst/>
              <a:ahLst/>
              <a:cxnLst/>
              <a:rect l="l" t="t" r="r" b="b"/>
              <a:pathLst>
                <a:path w="1288" h="1288" extrusionOk="0">
                  <a:moveTo>
                    <a:pt x="641" y="0"/>
                  </a:moveTo>
                  <a:cubicBezTo>
                    <a:pt x="285" y="0"/>
                    <a:pt x="0" y="291"/>
                    <a:pt x="0" y="647"/>
                  </a:cubicBezTo>
                  <a:cubicBezTo>
                    <a:pt x="0" y="1003"/>
                    <a:pt x="285" y="1288"/>
                    <a:pt x="641" y="1288"/>
                  </a:cubicBezTo>
                  <a:cubicBezTo>
                    <a:pt x="997" y="1288"/>
                    <a:pt x="1288" y="1003"/>
                    <a:pt x="1288" y="647"/>
                  </a:cubicBezTo>
                  <a:cubicBezTo>
                    <a:pt x="1288" y="291"/>
                    <a:pt x="997" y="0"/>
                    <a:pt x="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97"/>
            <p:cNvSpPr/>
            <p:nvPr/>
          </p:nvSpPr>
          <p:spPr>
            <a:xfrm>
              <a:off x="1347050" y="2222400"/>
              <a:ext cx="29600" cy="27950"/>
            </a:xfrm>
            <a:custGeom>
              <a:avLst/>
              <a:gdLst/>
              <a:ahLst/>
              <a:cxnLst/>
              <a:rect l="l" t="t" r="r" b="b"/>
              <a:pathLst>
                <a:path w="1184" h="1118" extrusionOk="0">
                  <a:moveTo>
                    <a:pt x="541" y="1"/>
                  </a:moveTo>
                  <a:cubicBezTo>
                    <a:pt x="316" y="1"/>
                    <a:pt x="116" y="115"/>
                    <a:pt x="0" y="291"/>
                  </a:cubicBezTo>
                  <a:cubicBezTo>
                    <a:pt x="372" y="517"/>
                    <a:pt x="702" y="787"/>
                    <a:pt x="973" y="1118"/>
                  </a:cubicBezTo>
                  <a:cubicBezTo>
                    <a:pt x="1103" y="1003"/>
                    <a:pt x="1183" y="832"/>
                    <a:pt x="1183" y="642"/>
                  </a:cubicBezTo>
                  <a:cubicBezTo>
                    <a:pt x="1183" y="291"/>
                    <a:pt x="892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97"/>
            <p:cNvSpPr/>
            <p:nvPr/>
          </p:nvSpPr>
          <p:spPr>
            <a:xfrm>
              <a:off x="1390275" y="2282775"/>
              <a:ext cx="20300" cy="32225"/>
            </a:xfrm>
            <a:custGeom>
              <a:avLst/>
              <a:gdLst/>
              <a:ahLst/>
              <a:cxnLst/>
              <a:rect l="l" t="t" r="r" b="b"/>
              <a:pathLst>
                <a:path w="812" h="1289" extrusionOk="0">
                  <a:moveTo>
                    <a:pt x="165" y="0"/>
                  </a:moveTo>
                  <a:cubicBezTo>
                    <a:pt x="110" y="0"/>
                    <a:pt x="50" y="10"/>
                    <a:pt x="0" y="26"/>
                  </a:cubicBezTo>
                  <a:cubicBezTo>
                    <a:pt x="155" y="472"/>
                    <a:pt x="211" y="902"/>
                    <a:pt x="165" y="1288"/>
                  </a:cubicBezTo>
                  <a:cubicBezTo>
                    <a:pt x="521" y="1288"/>
                    <a:pt x="812" y="1002"/>
                    <a:pt x="812" y="641"/>
                  </a:cubicBezTo>
                  <a:cubicBezTo>
                    <a:pt x="812" y="291"/>
                    <a:pt x="521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97"/>
            <p:cNvSpPr/>
            <p:nvPr/>
          </p:nvSpPr>
          <p:spPr>
            <a:xfrm>
              <a:off x="1343800" y="2166175"/>
              <a:ext cx="32225" cy="32225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1" y="0"/>
                  </a:moveTo>
                  <a:cubicBezTo>
                    <a:pt x="285" y="0"/>
                    <a:pt x="0" y="290"/>
                    <a:pt x="0" y="646"/>
                  </a:cubicBezTo>
                  <a:cubicBezTo>
                    <a:pt x="0" y="1002"/>
                    <a:pt x="285" y="1288"/>
                    <a:pt x="641" y="1288"/>
                  </a:cubicBezTo>
                  <a:cubicBezTo>
                    <a:pt x="997" y="1288"/>
                    <a:pt x="1288" y="1002"/>
                    <a:pt x="1288" y="646"/>
                  </a:cubicBezTo>
                  <a:cubicBezTo>
                    <a:pt x="1288" y="290"/>
                    <a:pt x="997" y="0"/>
                    <a:pt x="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97"/>
            <p:cNvSpPr/>
            <p:nvPr/>
          </p:nvSpPr>
          <p:spPr>
            <a:xfrm>
              <a:off x="1394375" y="2212875"/>
              <a:ext cx="32225" cy="32225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8" y="1"/>
                  </a:moveTo>
                  <a:cubicBezTo>
                    <a:pt x="292" y="1"/>
                    <a:pt x="1" y="292"/>
                    <a:pt x="1" y="646"/>
                  </a:cubicBezTo>
                  <a:cubicBezTo>
                    <a:pt x="1" y="1002"/>
                    <a:pt x="292" y="1289"/>
                    <a:pt x="648" y="1289"/>
                  </a:cubicBezTo>
                  <a:cubicBezTo>
                    <a:pt x="1004" y="1289"/>
                    <a:pt x="1289" y="1002"/>
                    <a:pt x="1289" y="646"/>
                  </a:cubicBezTo>
                  <a:cubicBezTo>
                    <a:pt x="1289" y="292"/>
                    <a:pt x="1004" y="1"/>
                    <a:pt x="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97"/>
            <p:cNvSpPr/>
            <p:nvPr/>
          </p:nvSpPr>
          <p:spPr>
            <a:xfrm>
              <a:off x="1155300" y="1948325"/>
              <a:ext cx="246000" cy="238800"/>
            </a:xfrm>
            <a:custGeom>
              <a:avLst/>
              <a:gdLst/>
              <a:ahLst/>
              <a:cxnLst/>
              <a:rect l="l" t="t" r="r" b="b"/>
              <a:pathLst>
                <a:path w="9840" h="9552" extrusionOk="0">
                  <a:moveTo>
                    <a:pt x="4729" y="1"/>
                  </a:moveTo>
                  <a:cubicBezTo>
                    <a:pt x="4661" y="1"/>
                    <a:pt x="4593" y="3"/>
                    <a:pt x="4525" y="7"/>
                  </a:cubicBezTo>
                  <a:cubicBezTo>
                    <a:pt x="4179" y="27"/>
                    <a:pt x="3833" y="97"/>
                    <a:pt x="3503" y="233"/>
                  </a:cubicBezTo>
                  <a:cubicBezTo>
                    <a:pt x="2731" y="538"/>
                    <a:pt x="2009" y="1165"/>
                    <a:pt x="1413" y="2206"/>
                  </a:cubicBezTo>
                  <a:cubicBezTo>
                    <a:pt x="707" y="3434"/>
                    <a:pt x="366" y="4641"/>
                    <a:pt x="226" y="5723"/>
                  </a:cubicBezTo>
                  <a:lnTo>
                    <a:pt x="226" y="5728"/>
                  </a:lnTo>
                  <a:cubicBezTo>
                    <a:pt x="211" y="5868"/>
                    <a:pt x="190" y="5998"/>
                    <a:pt x="186" y="6134"/>
                  </a:cubicBezTo>
                  <a:cubicBezTo>
                    <a:pt x="0" y="8123"/>
                    <a:pt x="486" y="9551"/>
                    <a:pt x="486" y="9551"/>
                  </a:cubicBezTo>
                  <a:cubicBezTo>
                    <a:pt x="812" y="8814"/>
                    <a:pt x="1503" y="7241"/>
                    <a:pt x="2530" y="5878"/>
                  </a:cubicBezTo>
                  <a:cubicBezTo>
                    <a:pt x="2781" y="5547"/>
                    <a:pt x="3046" y="5227"/>
                    <a:pt x="3337" y="4941"/>
                  </a:cubicBezTo>
                  <a:cubicBezTo>
                    <a:pt x="4058" y="4205"/>
                    <a:pt x="4900" y="3644"/>
                    <a:pt x="5867" y="3484"/>
                  </a:cubicBezTo>
                  <a:cubicBezTo>
                    <a:pt x="6077" y="3443"/>
                    <a:pt x="6278" y="3429"/>
                    <a:pt x="6473" y="3419"/>
                  </a:cubicBezTo>
                  <a:cubicBezTo>
                    <a:pt x="6524" y="3417"/>
                    <a:pt x="6575" y="3417"/>
                    <a:pt x="6625" y="3417"/>
                  </a:cubicBezTo>
                  <a:cubicBezTo>
                    <a:pt x="6908" y="3417"/>
                    <a:pt x="7174" y="3443"/>
                    <a:pt x="7425" y="3494"/>
                  </a:cubicBezTo>
                  <a:cubicBezTo>
                    <a:pt x="7821" y="3574"/>
                    <a:pt x="8162" y="3720"/>
                    <a:pt x="8442" y="3914"/>
                  </a:cubicBezTo>
                  <a:cubicBezTo>
                    <a:pt x="9509" y="4646"/>
                    <a:pt x="9675" y="6084"/>
                    <a:pt x="8222" y="7501"/>
                  </a:cubicBezTo>
                  <a:cubicBezTo>
                    <a:pt x="9134" y="6690"/>
                    <a:pt x="9654" y="5743"/>
                    <a:pt x="9795" y="4832"/>
                  </a:cubicBezTo>
                  <a:cubicBezTo>
                    <a:pt x="9830" y="4631"/>
                    <a:pt x="9839" y="4435"/>
                    <a:pt x="9839" y="4236"/>
                  </a:cubicBezTo>
                  <a:cubicBezTo>
                    <a:pt x="9830" y="4014"/>
                    <a:pt x="9800" y="3799"/>
                    <a:pt x="9744" y="3589"/>
                  </a:cubicBezTo>
                  <a:cubicBezTo>
                    <a:pt x="9649" y="3223"/>
                    <a:pt x="9474" y="2878"/>
                    <a:pt x="9233" y="2577"/>
                  </a:cubicBezTo>
                  <a:cubicBezTo>
                    <a:pt x="8838" y="2081"/>
                    <a:pt x="8377" y="1620"/>
                    <a:pt x="7866" y="1230"/>
                  </a:cubicBezTo>
                  <a:cubicBezTo>
                    <a:pt x="7531" y="969"/>
                    <a:pt x="7175" y="738"/>
                    <a:pt x="6809" y="553"/>
                  </a:cubicBezTo>
                  <a:cubicBezTo>
                    <a:pt x="6138" y="206"/>
                    <a:pt x="5429" y="1"/>
                    <a:pt x="4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97"/>
            <p:cNvSpPr/>
            <p:nvPr/>
          </p:nvSpPr>
          <p:spPr>
            <a:xfrm>
              <a:off x="1241600" y="1948475"/>
              <a:ext cx="32100" cy="27950"/>
            </a:xfrm>
            <a:custGeom>
              <a:avLst/>
              <a:gdLst/>
              <a:ahLst/>
              <a:cxnLst/>
              <a:rect l="l" t="t" r="r" b="b"/>
              <a:pathLst>
                <a:path w="1284" h="1118" extrusionOk="0">
                  <a:moveTo>
                    <a:pt x="1073" y="1"/>
                  </a:moveTo>
                  <a:cubicBezTo>
                    <a:pt x="727" y="21"/>
                    <a:pt x="381" y="91"/>
                    <a:pt x="51" y="227"/>
                  </a:cubicBezTo>
                  <a:cubicBezTo>
                    <a:pt x="15" y="306"/>
                    <a:pt x="0" y="392"/>
                    <a:pt x="0" y="477"/>
                  </a:cubicBezTo>
                  <a:cubicBezTo>
                    <a:pt x="0" y="833"/>
                    <a:pt x="285" y="1118"/>
                    <a:pt x="641" y="1118"/>
                  </a:cubicBezTo>
                  <a:cubicBezTo>
                    <a:pt x="997" y="1118"/>
                    <a:pt x="1283" y="833"/>
                    <a:pt x="1283" y="477"/>
                  </a:cubicBezTo>
                  <a:cubicBezTo>
                    <a:pt x="1283" y="287"/>
                    <a:pt x="1203" y="11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97"/>
            <p:cNvSpPr/>
            <p:nvPr/>
          </p:nvSpPr>
          <p:spPr>
            <a:xfrm>
              <a:off x="1280050" y="1985075"/>
              <a:ext cx="32200" cy="32200"/>
            </a:xfrm>
            <a:custGeom>
              <a:avLst/>
              <a:gdLst/>
              <a:ahLst/>
              <a:cxnLst/>
              <a:rect l="l" t="t" r="r" b="b"/>
              <a:pathLst>
                <a:path w="1288" h="1288" extrusionOk="0">
                  <a:moveTo>
                    <a:pt x="647" y="0"/>
                  </a:moveTo>
                  <a:cubicBezTo>
                    <a:pt x="291" y="0"/>
                    <a:pt x="0" y="290"/>
                    <a:pt x="0" y="646"/>
                  </a:cubicBezTo>
                  <a:cubicBezTo>
                    <a:pt x="0" y="1002"/>
                    <a:pt x="291" y="1288"/>
                    <a:pt x="647" y="1288"/>
                  </a:cubicBezTo>
                  <a:cubicBezTo>
                    <a:pt x="1002" y="1288"/>
                    <a:pt x="1288" y="1002"/>
                    <a:pt x="1288" y="646"/>
                  </a:cubicBezTo>
                  <a:cubicBezTo>
                    <a:pt x="1288" y="290"/>
                    <a:pt x="1002" y="0"/>
                    <a:pt x="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97"/>
            <p:cNvSpPr/>
            <p:nvPr/>
          </p:nvSpPr>
          <p:spPr>
            <a:xfrm>
              <a:off x="1340675" y="2017375"/>
              <a:ext cx="32225" cy="28825"/>
            </a:xfrm>
            <a:custGeom>
              <a:avLst/>
              <a:gdLst/>
              <a:ahLst/>
              <a:cxnLst/>
              <a:rect l="l" t="t" r="r" b="b"/>
              <a:pathLst>
                <a:path w="1289" h="1153" extrusionOk="0">
                  <a:moveTo>
                    <a:pt x="641" y="1"/>
                  </a:moveTo>
                  <a:cubicBezTo>
                    <a:pt x="285" y="1"/>
                    <a:pt x="0" y="286"/>
                    <a:pt x="0" y="641"/>
                  </a:cubicBezTo>
                  <a:cubicBezTo>
                    <a:pt x="0" y="676"/>
                    <a:pt x="5" y="702"/>
                    <a:pt x="10" y="732"/>
                  </a:cubicBezTo>
                  <a:cubicBezTo>
                    <a:pt x="406" y="812"/>
                    <a:pt x="747" y="958"/>
                    <a:pt x="1027" y="1152"/>
                  </a:cubicBezTo>
                  <a:cubicBezTo>
                    <a:pt x="1182" y="1042"/>
                    <a:pt x="1288" y="852"/>
                    <a:pt x="1288" y="641"/>
                  </a:cubicBezTo>
                  <a:cubicBezTo>
                    <a:pt x="1288" y="286"/>
                    <a:pt x="997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97"/>
            <p:cNvSpPr/>
            <p:nvPr/>
          </p:nvSpPr>
          <p:spPr>
            <a:xfrm>
              <a:off x="1324500" y="1962125"/>
              <a:ext cx="27475" cy="21700"/>
            </a:xfrm>
            <a:custGeom>
              <a:avLst/>
              <a:gdLst/>
              <a:ahLst/>
              <a:cxnLst/>
              <a:rect l="l" t="t" r="r" b="b"/>
              <a:pathLst>
                <a:path w="1099" h="868" extrusionOk="0">
                  <a:moveTo>
                    <a:pt x="41" y="1"/>
                  </a:moveTo>
                  <a:cubicBezTo>
                    <a:pt x="16" y="72"/>
                    <a:pt x="0" y="146"/>
                    <a:pt x="0" y="227"/>
                  </a:cubicBezTo>
                  <a:cubicBezTo>
                    <a:pt x="0" y="583"/>
                    <a:pt x="287" y="868"/>
                    <a:pt x="647" y="868"/>
                  </a:cubicBezTo>
                  <a:cubicBezTo>
                    <a:pt x="823" y="868"/>
                    <a:pt x="983" y="798"/>
                    <a:pt x="1098" y="678"/>
                  </a:cubicBezTo>
                  <a:cubicBezTo>
                    <a:pt x="763" y="417"/>
                    <a:pt x="407" y="186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97"/>
            <p:cNvSpPr/>
            <p:nvPr/>
          </p:nvSpPr>
          <p:spPr>
            <a:xfrm>
              <a:off x="1387375" y="2038025"/>
              <a:ext cx="13925" cy="31100"/>
            </a:xfrm>
            <a:custGeom>
              <a:avLst/>
              <a:gdLst/>
              <a:ahLst/>
              <a:cxnLst/>
              <a:rect l="l" t="t" r="r" b="b"/>
              <a:pathLst>
                <a:path w="557" h="1244" extrusionOk="0">
                  <a:moveTo>
                    <a:pt x="461" y="1"/>
                  </a:moveTo>
                  <a:cubicBezTo>
                    <a:pt x="196" y="81"/>
                    <a:pt x="1" y="326"/>
                    <a:pt x="1" y="613"/>
                  </a:cubicBezTo>
                  <a:cubicBezTo>
                    <a:pt x="1" y="923"/>
                    <a:pt x="221" y="1184"/>
                    <a:pt x="512" y="1244"/>
                  </a:cubicBezTo>
                  <a:cubicBezTo>
                    <a:pt x="547" y="1043"/>
                    <a:pt x="556" y="847"/>
                    <a:pt x="556" y="648"/>
                  </a:cubicBezTo>
                  <a:cubicBezTo>
                    <a:pt x="547" y="426"/>
                    <a:pt x="517" y="211"/>
                    <a:pt x="4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97"/>
            <p:cNvSpPr/>
            <p:nvPr/>
          </p:nvSpPr>
          <p:spPr>
            <a:xfrm>
              <a:off x="1159450" y="2082000"/>
              <a:ext cx="32175" cy="32225"/>
            </a:xfrm>
            <a:custGeom>
              <a:avLst/>
              <a:gdLst/>
              <a:ahLst/>
              <a:cxnLst/>
              <a:rect l="l" t="t" r="r" b="b"/>
              <a:pathLst>
                <a:path w="1287" h="1289" extrusionOk="0">
                  <a:moveTo>
                    <a:pt x="646" y="1"/>
                  </a:moveTo>
                  <a:cubicBezTo>
                    <a:pt x="290" y="1"/>
                    <a:pt x="0" y="290"/>
                    <a:pt x="0" y="646"/>
                  </a:cubicBezTo>
                  <a:cubicBezTo>
                    <a:pt x="0" y="1002"/>
                    <a:pt x="290" y="1288"/>
                    <a:pt x="646" y="1288"/>
                  </a:cubicBezTo>
                  <a:cubicBezTo>
                    <a:pt x="1002" y="1288"/>
                    <a:pt x="1287" y="1002"/>
                    <a:pt x="1287" y="646"/>
                  </a:cubicBezTo>
                  <a:cubicBezTo>
                    <a:pt x="1287" y="290"/>
                    <a:pt x="1002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97"/>
            <p:cNvSpPr/>
            <p:nvPr/>
          </p:nvSpPr>
          <p:spPr>
            <a:xfrm>
              <a:off x="1209400" y="2001200"/>
              <a:ext cx="32225" cy="32225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1" y="1"/>
                  </a:moveTo>
                  <a:cubicBezTo>
                    <a:pt x="287" y="1"/>
                    <a:pt x="1" y="287"/>
                    <a:pt x="1" y="643"/>
                  </a:cubicBezTo>
                  <a:cubicBezTo>
                    <a:pt x="1" y="997"/>
                    <a:pt x="287" y="1288"/>
                    <a:pt x="641" y="1288"/>
                  </a:cubicBezTo>
                  <a:cubicBezTo>
                    <a:pt x="997" y="1288"/>
                    <a:pt x="1288" y="997"/>
                    <a:pt x="1288" y="643"/>
                  </a:cubicBezTo>
                  <a:cubicBezTo>
                    <a:pt x="1288" y="287"/>
                    <a:pt x="997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97"/>
            <p:cNvSpPr/>
            <p:nvPr/>
          </p:nvSpPr>
          <p:spPr>
            <a:xfrm>
              <a:off x="1209275" y="2064850"/>
              <a:ext cx="29450" cy="30425"/>
            </a:xfrm>
            <a:custGeom>
              <a:avLst/>
              <a:gdLst/>
              <a:ahLst/>
              <a:cxnLst/>
              <a:rect l="l" t="t" r="r" b="b"/>
              <a:pathLst>
                <a:path w="1178" h="1217" extrusionOk="0">
                  <a:moveTo>
                    <a:pt x="652" y="0"/>
                  </a:moveTo>
                  <a:cubicBezTo>
                    <a:pt x="292" y="0"/>
                    <a:pt x="1" y="285"/>
                    <a:pt x="1" y="641"/>
                  </a:cubicBezTo>
                  <a:cubicBezTo>
                    <a:pt x="1" y="897"/>
                    <a:pt x="151" y="1117"/>
                    <a:pt x="371" y="1217"/>
                  </a:cubicBezTo>
                  <a:cubicBezTo>
                    <a:pt x="622" y="886"/>
                    <a:pt x="887" y="566"/>
                    <a:pt x="1178" y="280"/>
                  </a:cubicBezTo>
                  <a:cubicBezTo>
                    <a:pt x="1062" y="111"/>
                    <a:pt x="868" y="0"/>
                    <a:pt x="6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97"/>
            <p:cNvSpPr/>
            <p:nvPr/>
          </p:nvSpPr>
          <p:spPr>
            <a:xfrm>
              <a:off x="448900" y="2967250"/>
              <a:ext cx="124650" cy="179000"/>
            </a:xfrm>
            <a:custGeom>
              <a:avLst/>
              <a:gdLst/>
              <a:ahLst/>
              <a:cxnLst/>
              <a:rect l="l" t="t" r="r" b="b"/>
              <a:pathLst>
                <a:path w="4986" h="7160" extrusionOk="0">
                  <a:moveTo>
                    <a:pt x="4399" y="0"/>
                  </a:moveTo>
                  <a:cubicBezTo>
                    <a:pt x="4399" y="0"/>
                    <a:pt x="1649" y="3141"/>
                    <a:pt x="1" y="6849"/>
                  </a:cubicBezTo>
                  <a:lnTo>
                    <a:pt x="722" y="7159"/>
                  </a:lnTo>
                  <a:cubicBezTo>
                    <a:pt x="722" y="7159"/>
                    <a:pt x="2145" y="3291"/>
                    <a:pt x="4986" y="486"/>
                  </a:cubicBezTo>
                  <a:lnTo>
                    <a:pt x="4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97"/>
            <p:cNvSpPr/>
            <p:nvPr/>
          </p:nvSpPr>
          <p:spPr>
            <a:xfrm>
              <a:off x="371250" y="3114400"/>
              <a:ext cx="149825" cy="199450"/>
            </a:xfrm>
            <a:custGeom>
              <a:avLst/>
              <a:gdLst/>
              <a:ahLst/>
              <a:cxnLst/>
              <a:rect l="l" t="t" r="r" b="b"/>
              <a:pathLst>
                <a:path w="5993" h="7978" extrusionOk="0">
                  <a:moveTo>
                    <a:pt x="3576" y="1"/>
                  </a:moveTo>
                  <a:cubicBezTo>
                    <a:pt x="3567" y="1"/>
                    <a:pt x="3562" y="1"/>
                    <a:pt x="3562" y="1"/>
                  </a:cubicBezTo>
                  <a:cubicBezTo>
                    <a:pt x="1" y="2135"/>
                    <a:pt x="221" y="7246"/>
                    <a:pt x="221" y="7246"/>
                  </a:cubicBezTo>
                  <a:cubicBezTo>
                    <a:pt x="1303" y="7771"/>
                    <a:pt x="2275" y="7961"/>
                    <a:pt x="3107" y="7977"/>
                  </a:cubicBezTo>
                  <a:cubicBezTo>
                    <a:pt x="3146" y="7977"/>
                    <a:pt x="3186" y="7978"/>
                    <a:pt x="3224" y="7978"/>
                  </a:cubicBezTo>
                  <a:cubicBezTo>
                    <a:pt x="4934" y="7978"/>
                    <a:pt x="5992" y="7246"/>
                    <a:pt x="5992" y="7246"/>
                  </a:cubicBezTo>
                  <a:cubicBezTo>
                    <a:pt x="4755" y="6423"/>
                    <a:pt x="4239" y="3643"/>
                    <a:pt x="4445" y="1789"/>
                  </a:cubicBezTo>
                  <a:cubicBezTo>
                    <a:pt x="4550" y="843"/>
                    <a:pt x="4325" y="397"/>
                    <a:pt x="4069" y="186"/>
                  </a:cubicBezTo>
                  <a:cubicBezTo>
                    <a:pt x="3856" y="13"/>
                    <a:pt x="3632" y="1"/>
                    <a:pt x="3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97"/>
            <p:cNvSpPr/>
            <p:nvPr/>
          </p:nvSpPr>
          <p:spPr>
            <a:xfrm>
              <a:off x="460275" y="2934675"/>
              <a:ext cx="174025" cy="131850"/>
            </a:xfrm>
            <a:custGeom>
              <a:avLst/>
              <a:gdLst/>
              <a:ahLst/>
              <a:cxnLst/>
              <a:rect l="l" t="t" r="r" b="b"/>
              <a:pathLst>
                <a:path w="6961" h="5274" extrusionOk="0">
                  <a:moveTo>
                    <a:pt x="1759" y="1"/>
                  </a:moveTo>
                  <a:cubicBezTo>
                    <a:pt x="965" y="1"/>
                    <a:pt x="115" y="142"/>
                    <a:pt x="62" y="737"/>
                  </a:cubicBezTo>
                  <a:cubicBezTo>
                    <a:pt x="1" y="1393"/>
                    <a:pt x="1046" y="1531"/>
                    <a:pt x="1937" y="1531"/>
                  </a:cubicBezTo>
                  <a:cubicBezTo>
                    <a:pt x="2583" y="1531"/>
                    <a:pt x="3148" y="1459"/>
                    <a:pt x="3148" y="1459"/>
                  </a:cubicBezTo>
                  <a:lnTo>
                    <a:pt x="3148" y="1459"/>
                  </a:lnTo>
                  <a:cubicBezTo>
                    <a:pt x="3148" y="1459"/>
                    <a:pt x="1605" y="4034"/>
                    <a:pt x="2221" y="4444"/>
                  </a:cubicBezTo>
                  <a:cubicBezTo>
                    <a:pt x="2266" y="4474"/>
                    <a:pt x="2317" y="4488"/>
                    <a:pt x="2372" y="4488"/>
                  </a:cubicBezTo>
                  <a:cubicBezTo>
                    <a:pt x="3078" y="4488"/>
                    <a:pt x="4531" y="2224"/>
                    <a:pt x="4531" y="2224"/>
                  </a:cubicBezTo>
                  <a:cubicBezTo>
                    <a:pt x="4531" y="2224"/>
                    <a:pt x="5089" y="5274"/>
                    <a:pt x="5991" y="5274"/>
                  </a:cubicBezTo>
                  <a:cubicBezTo>
                    <a:pt x="6005" y="5274"/>
                    <a:pt x="6019" y="5273"/>
                    <a:pt x="6034" y="5271"/>
                  </a:cubicBezTo>
                  <a:cubicBezTo>
                    <a:pt x="6961" y="5165"/>
                    <a:pt x="6034" y="2180"/>
                    <a:pt x="6034" y="2180"/>
                  </a:cubicBezTo>
                  <a:lnTo>
                    <a:pt x="3148" y="116"/>
                  </a:lnTo>
                  <a:cubicBezTo>
                    <a:pt x="3148" y="116"/>
                    <a:pt x="2476" y="1"/>
                    <a:pt x="1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97"/>
            <p:cNvSpPr/>
            <p:nvPr/>
          </p:nvSpPr>
          <p:spPr>
            <a:xfrm>
              <a:off x="387175" y="2098025"/>
              <a:ext cx="988850" cy="988975"/>
            </a:xfrm>
            <a:custGeom>
              <a:avLst/>
              <a:gdLst/>
              <a:ahLst/>
              <a:cxnLst/>
              <a:rect l="l" t="t" r="r" b="b"/>
              <a:pathLst>
                <a:path w="39554" h="39559" extrusionOk="0">
                  <a:moveTo>
                    <a:pt x="19774" y="1"/>
                  </a:moveTo>
                  <a:cubicBezTo>
                    <a:pt x="8852" y="1"/>
                    <a:pt x="0" y="8858"/>
                    <a:pt x="0" y="19780"/>
                  </a:cubicBezTo>
                  <a:cubicBezTo>
                    <a:pt x="0" y="27014"/>
                    <a:pt x="3878" y="33341"/>
                    <a:pt x="9679" y="36788"/>
                  </a:cubicBezTo>
                  <a:cubicBezTo>
                    <a:pt x="9855" y="36899"/>
                    <a:pt x="10035" y="36999"/>
                    <a:pt x="10215" y="37098"/>
                  </a:cubicBezTo>
                  <a:lnTo>
                    <a:pt x="10220" y="37098"/>
                  </a:lnTo>
                  <a:cubicBezTo>
                    <a:pt x="10380" y="37189"/>
                    <a:pt x="10541" y="37274"/>
                    <a:pt x="10701" y="37359"/>
                  </a:cubicBezTo>
                  <a:cubicBezTo>
                    <a:pt x="10722" y="37369"/>
                    <a:pt x="10736" y="37374"/>
                    <a:pt x="10746" y="37385"/>
                  </a:cubicBezTo>
                  <a:cubicBezTo>
                    <a:pt x="10951" y="37489"/>
                    <a:pt x="11157" y="37590"/>
                    <a:pt x="11362" y="37685"/>
                  </a:cubicBezTo>
                  <a:cubicBezTo>
                    <a:pt x="11593" y="37795"/>
                    <a:pt x="11823" y="37896"/>
                    <a:pt x="12054" y="37995"/>
                  </a:cubicBezTo>
                  <a:cubicBezTo>
                    <a:pt x="12990" y="38391"/>
                    <a:pt x="13962" y="38717"/>
                    <a:pt x="14970" y="38967"/>
                  </a:cubicBezTo>
                  <a:cubicBezTo>
                    <a:pt x="15235" y="39038"/>
                    <a:pt x="15506" y="39103"/>
                    <a:pt x="15781" y="39147"/>
                  </a:cubicBezTo>
                  <a:cubicBezTo>
                    <a:pt x="16167" y="39233"/>
                    <a:pt x="16558" y="39304"/>
                    <a:pt x="16949" y="39358"/>
                  </a:cubicBezTo>
                  <a:cubicBezTo>
                    <a:pt x="17870" y="39489"/>
                    <a:pt x="18817" y="39558"/>
                    <a:pt x="19774" y="39558"/>
                  </a:cubicBezTo>
                  <a:cubicBezTo>
                    <a:pt x="27434" y="39558"/>
                    <a:pt x="34072" y="35210"/>
                    <a:pt x="37354" y="28843"/>
                  </a:cubicBezTo>
                  <a:cubicBezTo>
                    <a:pt x="37408" y="28753"/>
                    <a:pt x="37459" y="28652"/>
                    <a:pt x="37504" y="28552"/>
                  </a:cubicBezTo>
                  <a:cubicBezTo>
                    <a:pt x="37644" y="28272"/>
                    <a:pt x="37780" y="27990"/>
                    <a:pt x="37905" y="27706"/>
                  </a:cubicBezTo>
                  <a:cubicBezTo>
                    <a:pt x="37944" y="27615"/>
                    <a:pt x="37979" y="27530"/>
                    <a:pt x="38015" y="27445"/>
                  </a:cubicBezTo>
                  <a:cubicBezTo>
                    <a:pt x="38080" y="27299"/>
                    <a:pt x="38136" y="27154"/>
                    <a:pt x="38196" y="27009"/>
                  </a:cubicBezTo>
                  <a:lnTo>
                    <a:pt x="38196" y="27003"/>
                  </a:lnTo>
                  <a:cubicBezTo>
                    <a:pt x="38220" y="26943"/>
                    <a:pt x="38240" y="26889"/>
                    <a:pt x="38261" y="26823"/>
                  </a:cubicBezTo>
                  <a:cubicBezTo>
                    <a:pt x="38265" y="26813"/>
                    <a:pt x="38270" y="26804"/>
                    <a:pt x="38275" y="26793"/>
                  </a:cubicBezTo>
                  <a:cubicBezTo>
                    <a:pt x="39102" y="24614"/>
                    <a:pt x="39553" y="22254"/>
                    <a:pt x="39553" y="19780"/>
                  </a:cubicBezTo>
                  <a:cubicBezTo>
                    <a:pt x="39553" y="18251"/>
                    <a:pt x="39382" y="16764"/>
                    <a:pt x="39052" y="15340"/>
                  </a:cubicBezTo>
                  <a:cubicBezTo>
                    <a:pt x="39017" y="15176"/>
                    <a:pt x="38977" y="15021"/>
                    <a:pt x="38936" y="14865"/>
                  </a:cubicBezTo>
                  <a:cubicBezTo>
                    <a:pt x="38897" y="14709"/>
                    <a:pt x="38857" y="14549"/>
                    <a:pt x="38811" y="14389"/>
                  </a:cubicBezTo>
                  <a:cubicBezTo>
                    <a:pt x="38610" y="13687"/>
                    <a:pt x="38376" y="12996"/>
                    <a:pt x="38099" y="12325"/>
                  </a:cubicBezTo>
                  <a:cubicBezTo>
                    <a:pt x="38035" y="12160"/>
                    <a:pt x="37965" y="11994"/>
                    <a:pt x="37895" y="11834"/>
                  </a:cubicBezTo>
                  <a:cubicBezTo>
                    <a:pt x="37824" y="11668"/>
                    <a:pt x="37750" y="11508"/>
                    <a:pt x="37669" y="11349"/>
                  </a:cubicBezTo>
                  <a:cubicBezTo>
                    <a:pt x="37234" y="10421"/>
                    <a:pt x="36732" y="9539"/>
                    <a:pt x="36161" y="8703"/>
                  </a:cubicBezTo>
                  <a:cubicBezTo>
                    <a:pt x="36071" y="8567"/>
                    <a:pt x="35981" y="8438"/>
                    <a:pt x="35886" y="8307"/>
                  </a:cubicBezTo>
                  <a:cubicBezTo>
                    <a:pt x="35831" y="8232"/>
                    <a:pt x="35775" y="8147"/>
                    <a:pt x="35715" y="8072"/>
                  </a:cubicBezTo>
                  <a:cubicBezTo>
                    <a:pt x="35570" y="7866"/>
                    <a:pt x="35415" y="7670"/>
                    <a:pt x="35259" y="7476"/>
                  </a:cubicBezTo>
                  <a:cubicBezTo>
                    <a:pt x="34092" y="6003"/>
                    <a:pt x="32709" y="4699"/>
                    <a:pt x="31167" y="3612"/>
                  </a:cubicBezTo>
                  <a:cubicBezTo>
                    <a:pt x="30816" y="3362"/>
                    <a:pt x="30450" y="3122"/>
                    <a:pt x="30080" y="2891"/>
                  </a:cubicBezTo>
                  <a:cubicBezTo>
                    <a:pt x="29699" y="2661"/>
                    <a:pt x="29313" y="2440"/>
                    <a:pt x="28917" y="2241"/>
                  </a:cubicBezTo>
                  <a:cubicBezTo>
                    <a:pt x="27374" y="1434"/>
                    <a:pt x="25710" y="822"/>
                    <a:pt x="23962" y="447"/>
                  </a:cubicBezTo>
                  <a:cubicBezTo>
                    <a:pt x="22609" y="156"/>
                    <a:pt x="21212" y="1"/>
                    <a:pt x="19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97"/>
            <p:cNvSpPr/>
            <p:nvPr/>
          </p:nvSpPr>
          <p:spPr>
            <a:xfrm>
              <a:off x="487475" y="2158075"/>
              <a:ext cx="792600" cy="882200"/>
            </a:xfrm>
            <a:custGeom>
              <a:avLst/>
              <a:gdLst/>
              <a:ahLst/>
              <a:cxnLst/>
              <a:rect l="l" t="t" r="r" b="b"/>
              <a:pathLst>
                <a:path w="31704" h="35288" extrusionOk="0">
                  <a:moveTo>
                    <a:pt x="20953" y="0"/>
                  </a:moveTo>
                  <a:cubicBezTo>
                    <a:pt x="16122" y="0"/>
                    <a:pt x="10168" y="1404"/>
                    <a:pt x="6423" y="7282"/>
                  </a:cubicBezTo>
                  <a:cubicBezTo>
                    <a:pt x="0" y="17378"/>
                    <a:pt x="5567" y="23354"/>
                    <a:pt x="8243" y="26134"/>
                  </a:cubicBezTo>
                  <a:cubicBezTo>
                    <a:pt x="10652" y="28640"/>
                    <a:pt x="10226" y="33149"/>
                    <a:pt x="6208" y="34696"/>
                  </a:cubicBezTo>
                  <a:cubicBezTo>
                    <a:pt x="6368" y="34787"/>
                    <a:pt x="6529" y="34872"/>
                    <a:pt x="6689" y="34962"/>
                  </a:cubicBezTo>
                  <a:cubicBezTo>
                    <a:pt x="6704" y="34967"/>
                    <a:pt x="6724" y="34972"/>
                    <a:pt x="6734" y="34987"/>
                  </a:cubicBezTo>
                  <a:cubicBezTo>
                    <a:pt x="6934" y="35087"/>
                    <a:pt x="7145" y="35188"/>
                    <a:pt x="7350" y="35288"/>
                  </a:cubicBezTo>
                  <a:cubicBezTo>
                    <a:pt x="22364" y="31505"/>
                    <a:pt x="18287" y="24146"/>
                    <a:pt x="15762" y="22427"/>
                  </a:cubicBezTo>
                  <a:cubicBezTo>
                    <a:pt x="13187" y="20674"/>
                    <a:pt x="7626" y="17794"/>
                    <a:pt x="14114" y="9347"/>
                  </a:cubicBezTo>
                  <a:cubicBezTo>
                    <a:pt x="16914" y="5700"/>
                    <a:pt x="21022" y="4664"/>
                    <a:pt x="24785" y="4664"/>
                  </a:cubicBezTo>
                  <a:cubicBezTo>
                    <a:pt x="27464" y="4664"/>
                    <a:pt x="29968" y="5189"/>
                    <a:pt x="31703" y="5670"/>
                  </a:cubicBezTo>
                  <a:cubicBezTo>
                    <a:pt x="31558" y="5469"/>
                    <a:pt x="31403" y="5268"/>
                    <a:pt x="31247" y="5078"/>
                  </a:cubicBezTo>
                  <a:cubicBezTo>
                    <a:pt x="30075" y="3601"/>
                    <a:pt x="28697" y="2297"/>
                    <a:pt x="27155" y="1210"/>
                  </a:cubicBezTo>
                  <a:cubicBezTo>
                    <a:pt x="26799" y="960"/>
                    <a:pt x="26433" y="720"/>
                    <a:pt x="26062" y="489"/>
                  </a:cubicBezTo>
                  <a:cubicBezTo>
                    <a:pt x="24693" y="232"/>
                    <a:pt x="22916" y="0"/>
                    <a:pt x="20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97"/>
            <p:cNvSpPr/>
            <p:nvPr/>
          </p:nvSpPr>
          <p:spPr>
            <a:xfrm>
              <a:off x="781575" y="2393325"/>
              <a:ext cx="578900" cy="693675"/>
            </a:xfrm>
            <a:custGeom>
              <a:avLst/>
              <a:gdLst/>
              <a:ahLst/>
              <a:cxnLst/>
              <a:rect l="l" t="t" r="r" b="b"/>
              <a:pathLst>
                <a:path w="23156" h="27747" extrusionOk="0">
                  <a:moveTo>
                    <a:pt x="21224" y="1"/>
                  </a:moveTo>
                  <a:cubicBezTo>
                    <a:pt x="18918" y="1"/>
                    <a:pt x="15597" y="437"/>
                    <a:pt x="12755" y="2512"/>
                  </a:cubicBezTo>
                  <a:cubicBezTo>
                    <a:pt x="7811" y="6113"/>
                    <a:pt x="8942" y="10032"/>
                    <a:pt x="11828" y="11986"/>
                  </a:cubicBezTo>
                  <a:cubicBezTo>
                    <a:pt x="14688" y="13929"/>
                    <a:pt x="19789" y="22777"/>
                    <a:pt x="0" y="27341"/>
                  </a:cubicBezTo>
                  <a:cubicBezTo>
                    <a:pt x="391" y="27421"/>
                    <a:pt x="782" y="27492"/>
                    <a:pt x="1173" y="27546"/>
                  </a:cubicBezTo>
                  <a:cubicBezTo>
                    <a:pt x="2094" y="27677"/>
                    <a:pt x="3036" y="27746"/>
                    <a:pt x="3998" y="27746"/>
                  </a:cubicBezTo>
                  <a:cubicBezTo>
                    <a:pt x="11768" y="27746"/>
                    <a:pt x="18496" y="23263"/>
                    <a:pt x="21728" y="16740"/>
                  </a:cubicBezTo>
                  <a:cubicBezTo>
                    <a:pt x="21868" y="16460"/>
                    <a:pt x="21999" y="16178"/>
                    <a:pt x="22129" y="15894"/>
                  </a:cubicBezTo>
                  <a:cubicBezTo>
                    <a:pt x="21267" y="11926"/>
                    <a:pt x="13888" y="10853"/>
                    <a:pt x="15536" y="7146"/>
                  </a:cubicBezTo>
                  <a:cubicBezTo>
                    <a:pt x="16938" y="3995"/>
                    <a:pt x="20821" y="3223"/>
                    <a:pt x="23156" y="3053"/>
                  </a:cubicBezTo>
                  <a:cubicBezTo>
                    <a:pt x="23121" y="2897"/>
                    <a:pt x="23081" y="2737"/>
                    <a:pt x="23035" y="2582"/>
                  </a:cubicBezTo>
                  <a:cubicBezTo>
                    <a:pt x="22830" y="1875"/>
                    <a:pt x="22600" y="1184"/>
                    <a:pt x="22319" y="518"/>
                  </a:cubicBezTo>
                  <a:cubicBezTo>
                    <a:pt x="22254" y="348"/>
                    <a:pt x="22184" y="182"/>
                    <a:pt x="22113" y="22"/>
                  </a:cubicBezTo>
                  <a:cubicBezTo>
                    <a:pt x="21838" y="9"/>
                    <a:pt x="21541" y="1"/>
                    <a:pt x="21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97"/>
            <p:cNvSpPr/>
            <p:nvPr/>
          </p:nvSpPr>
          <p:spPr>
            <a:xfrm>
              <a:off x="1337550" y="2768575"/>
              <a:ext cx="6150" cy="15575"/>
            </a:xfrm>
            <a:custGeom>
              <a:avLst/>
              <a:gdLst/>
              <a:ahLst/>
              <a:cxnLst/>
              <a:rect l="l" t="t" r="r" b="b"/>
              <a:pathLst>
                <a:path w="246" h="623" extrusionOk="0">
                  <a:moveTo>
                    <a:pt x="246" y="1"/>
                  </a:moveTo>
                  <a:lnTo>
                    <a:pt x="246" y="1"/>
                  </a:lnTo>
                  <a:cubicBezTo>
                    <a:pt x="170" y="162"/>
                    <a:pt x="95" y="342"/>
                    <a:pt x="24" y="558"/>
                  </a:cubicBezTo>
                  <a:cubicBezTo>
                    <a:pt x="21" y="572"/>
                    <a:pt x="16" y="587"/>
                    <a:pt x="9" y="602"/>
                  </a:cubicBezTo>
                  <a:lnTo>
                    <a:pt x="9" y="602"/>
                  </a:lnTo>
                  <a:cubicBezTo>
                    <a:pt x="70" y="464"/>
                    <a:pt x="123" y="325"/>
                    <a:pt x="181" y="187"/>
                  </a:cubicBezTo>
                  <a:lnTo>
                    <a:pt x="181" y="181"/>
                  </a:lnTo>
                  <a:cubicBezTo>
                    <a:pt x="205" y="121"/>
                    <a:pt x="225" y="67"/>
                    <a:pt x="246" y="1"/>
                  </a:cubicBezTo>
                  <a:close/>
                  <a:moveTo>
                    <a:pt x="9" y="602"/>
                  </a:moveTo>
                  <a:lnTo>
                    <a:pt x="9" y="602"/>
                  </a:lnTo>
                  <a:cubicBezTo>
                    <a:pt x="6" y="609"/>
                    <a:pt x="3" y="616"/>
                    <a:pt x="0" y="623"/>
                  </a:cubicBezTo>
                  <a:cubicBezTo>
                    <a:pt x="3" y="616"/>
                    <a:pt x="6" y="609"/>
                    <a:pt x="9" y="6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5" name="Google Shape;2025;p97"/>
          <p:cNvGrpSpPr/>
          <p:nvPr/>
        </p:nvGrpSpPr>
        <p:grpSpPr>
          <a:xfrm>
            <a:off x="907438" y="2211992"/>
            <a:ext cx="466802" cy="719519"/>
            <a:chOff x="1619600" y="603450"/>
            <a:chExt cx="620500" cy="956425"/>
          </a:xfrm>
        </p:grpSpPr>
        <p:sp>
          <p:nvSpPr>
            <p:cNvPr id="2026" name="Google Shape;2026;p97"/>
            <p:cNvSpPr/>
            <p:nvPr/>
          </p:nvSpPr>
          <p:spPr>
            <a:xfrm>
              <a:off x="1718550" y="603450"/>
              <a:ext cx="521550" cy="904925"/>
            </a:xfrm>
            <a:custGeom>
              <a:avLst/>
              <a:gdLst/>
              <a:ahLst/>
              <a:cxnLst/>
              <a:rect l="l" t="t" r="r" b="b"/>
              <a:pathLst>
                <a:path w="20862" h="36197" extrusionOk="0">
                  <a:moveTo>
                    <a:pt x="17049" y="1"/>
                  </a:moveTo>
                  <a:cubicBezTo>
                    <a:pt x="13655" y="5458"/>
                    <a:pt x="10801" y="6769"/>
                    <a:pt x="8842" y="6769"/>
                  </a:cubicBezTo>
                  <a:cubicBezTo>
                    <a:pt x="7029" y="6769"/>
                    <a:pt x="5982" y="5647"/>
                    <a:pt x="5982" y="5647"/>
                  </a:cubicBezTo>
                  <a:cubicBezTo>
                    <a:pt x="5748" y="16890"/>
                    <a:pt x="2842" y="18528"/>
                    <a:pt x="1168" y="18528"/>
                  </a:cubicBezTo>
                  <a:cubicBezTo>
                    <a:pt x="480" y="18528"/>
                    <a:pt x="0" y="18251"/>
                    <a:pt x="0" y="18251"/>
                  </a:cubicBezTo>
                  <a:lnTo>
                    <a:pt x="0" y="18251"/>
                  </a:lnTo>
                  <a:cubicBezTo>
                    <a:pt x="4443" y="28156"/>
                    <a:pt x="230" y="36197"/>
                    <a:pt x="230" y="36197"/>
                  </a:cubicBezTo>
                  <a:cubicBezTo>
                    <a:pt x="355" y="36057"/>
                    <a:pt x="481" y="35912"/>
                    <a:pt x="606" y="35776"/>
                  </a:cubicBezTo>
                  <a:cubicBezTo>
                    <a:pt x="611" y="35766"/>
                    <a:pt x="621" y="35757"/>
                    <a:pt x="632" y="35741"/>
                  </a:cubicBezTo>
                  <a:cubicBezTo>
                    <a:pt x="7890" y="27660"/>
                    <a:pt x="18216" y="25562"/>
                    <a:pt x="18216" y="25562"/>
                  </a:cubicBezTo>
                  <a:cubicBezTo>
                    <a:pt x="10822" y="23788"/>
                    <a:pt x="20861" y="12375"/>
                    <a:pt x="20861" y="12375"/>
                  </a:cubicBezTo>
                  <a:cubicBezTo>
                    <a:pt x="14959" y="11874"/>
                    <a:pt x="16503" y="2636"/>
                    <a:pt x="16948" y="456"/>
                  </a:cubicBezTo>
                  <a:cubicBezTo>
                    <a:pt x="16954" y="442"/>
                    <a:pt x="16959" y="432"/>
                    <a:pt x="16959" y="417"/>
                  </a:cubicBezTo>
                  <a:cubicBezTo>
                    <a:pt x="17003" y="201"/>
                    <a:pt x="17038" y="61"/>
                    <a:pt x="17049" y="16"/>
                  </a:cubicBezTo>
                  <a:lnTo>
                    <a:pt x="17049" y="11"/>
                  </a:lnTo>
                  <a:lnTo>
                    <a:pt x="170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97"/>
            <p:cNvSpPr/>
            <p:nvPr/>
          </p:nvSpPr>
          <p:spPr>
            <a:xfrm>
              <a:off x="1742825" y="1487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7D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97"/>
            <p:cNvSpPr/>
            <p:nvPr/>
          </p:nvSpPr>
          <p:spPr>
            <a:xfrm>
              <a:off x="1742825" y="613725"/>
              <a:ext cx="395550" cy="874000"/>
            </a:xfrm>
            <a:custGeom>
              <a:avLst/>
              <a:gdLst/>
              <a:ahLst/>
              <a:cxnLst/>
              <a:rect l="l" t="t" r="r" b="b"/>
              <a:pathLst>
                <a:path w="15822" h="34960" extrusionOk="0">
                  <a:moveTo>
                    <a:pt x="15822" y="1"/>
                  </a:moveTo>
                  <a:cubicBezTo>
                    <a:pt x="14649" y="2986"/>
                    <a:pt x="13432" y="5943"/>
                    <a:pt x="12205" y="8898"/>
                  </a:cubicBezTo>
                  <a:cubicBezTo>
                    <a:pt x="10968" y="11849"/>
                    <a:pt x="9700" y="14785"/>
                    <a:pt x="8383" y="17696"/>
                  </a:cubicBezTo>
                  <a:cubicBezTo>
                    <a:pt x="7090" y="20621"/>
                    <a:pt x="5722" y="23512"/>
                    <a:pt x="4329" y="26388"/>
                  </a:cubicBezTo>
                  <a:lnTo>
                    <a:pt x="3277" y="28541"/>
                  </a:lnTo>
                  <a:lnTo>
                    <a:pt x="2190" y="30686"/>
                  </a:lnTo>
                  <a:cubicBezTo>
                    <a:pt x="1504" y="32129"/>
                    <a:pt x="713" y="33522"/>
                    <a:pt x="1" y="34960"/>
                  </a:cubicBezTo>
                  <a:cubicBezTo>
                    <a:pt x="1709" y="32250"/>
                    <a:pt x="3358" y="29494"/>
                    <a:pt x="4831" y="26643"/>
                  </a:cubicBezTo>
                  <a:lnTo>
                    <a:pt x="5396" y="25581"/>
                  </a:lnTo>
                  <a:lnTo>
                    <a:pt x="5932" y="24504"/>
                  </a:lnTo>
                  <a:lnTo>
                    <a:pt x="7009" y="22355"/>
                  </a:lnTo>
                  <a:cubicBezTo>
                    <a:pt x="7696" y="20906"/>
                    <a:pt x="8387" y="19459"/>
                    <a:pt x="9044" y="17991"/>
                  </a:cubicBezTo>
                  <a:cubicBezTo>
                    <a:pt x="10346" y="15060"/>
                    <a:pt x="11594" y="12105"/>
                    <a:pt x="12725" y="9104"/>
                  </a:cubicBezTo>
                  <a:cubicBezTo>
                    <a:pt x="13868" y="6108"/>
                    <a:pt x="14915" y="3076"/>
                    <a:pt x="158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97"/>
            <p:cNvSpPr/>
            <p:nvPr/>
          </p:nvSpPr>
          <p:spPr>
            <a:xfrm>
              <a:off x="1619600" y="1185375"/>
              <a:ext cx="326400" cy="374500"/>
            </a:xfrm>
            <a:custGeom>
              <a:avLst/>
              <a:gdLst/>
              <a:ahLst/>
              <a:cxnLst/>
              <a:rect l="l" t="t" r="r" b="b"/>
              <a:pathLst>
                <a:path w="13056" h="14980" extrusionOk="0">
                  <a:moveTo>
                    <a:pt x="12700" y="0"/>
                  </a:moveTo>
                  <a:cubicBezTo>
                    <a:pt x="9459" y="3432"/>
                    <a:pt x="95" y="14554"/>
                    <a:pt x="0" y="14669"/>
                  </a:cubicBezTo>
                  <a:lnTo>
                    <a:pt x="370" y="14979"/>
                  </a:lnTo>
                  <a:cubicBezTo>
                    <a:pt x="465" y="14869"/>
                    <a:pt x="9825" y="3758"/>
                    <a:pt x="13055" y="336"/>
                  </a:cubicBezTo>
                  <a:lnTo>
                    <a:pt x="127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97"/>
            <p:cNvSpPr/>
            <p:nvPr/>
          </p:nvSpPr>
          <p:spPr>
            <a:xfrm>
              <a:off x="1828375" y="1024275"/>
              <a:ext cx="87325" cy="286725"/>
            </a:xfrm>
            <a:custGeom>
              <a:avLst/>
              <a:gdLst/>
              <a:ahLst/>
              <a:cxnLst/>
              <a:rect l="l" t="t" r="r" b="b"/>
              <a:pathLst>
                <a:path w="3493" h="11469" extrusionOk="0">
                  <a:moveTo>
                    <a:pt x="3026" y="1"/>
                  </a:moveTo>
                  <a:cubicBezTo>
                    <a:pt x="3002" y="81"/>
                    <a:pt x="637" y="8137"/>
                    <a:pt x="1" y="11374"/>
                  </a:cubicBezTo>
                  <a:lnTo>
                    <a:pt x="482" y="11469"/>
                  </a:lnTo>
                  <a:cubicBezTo>
                    <a:pt x="1113" y="8253"/>
                    <a:pt x="3467" y="222"/>
                    <a:pt x="3492" y="141"/>
                  </a:cubicBezTo>
                  <a:lnTo>
                    <a:pt x="30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97"/>
            <p:cNvSpPr/>
            <p:nvPr/>
          </p:nvSpPr>
          <p:spPr>
            <a:xfrm>
              <a:off x="1872600" y="1088275"/>
              <a:ext cx="89450" cy="66800"/>
            </a:xfrm>
            <a:custGeom>
              <a:avLst/>
              <a:gdLst/>
              <a:ahLst/>
              <a:cxnLst/>
              <a:rect l="l" t="t" r="r" b="b"/>
              <a:pathLst>
                <a:path w="3578" h="2672" extrusionOk="0">
                  <a:moveTo>
                    <a:pt x="3222" y="1"/>
                  </a:moveTo>
                  <a:cubicBezTo>
                    <a:pt x="3206" y="16"/>
                    <a:pt x="1723" y="1570"/>
                    <a:pt x="0" y="2215"/>
                  </a:cubicBezTo>
                  <a:lnTo>
                    <a:pt x="170" y="2671"/>
                  </a:lnTo>
                  <a:cubicBezTo>
                    <a:pt x="1999" y="1991"/>
                    <a:pt x="3511" y="407"/>
                    <a:pt x="3578" y="337"/>
                  </a:cubicBezTo>
                  <a:lnTo>
                    <a:pt x="3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97"/>
            <p:cNvSpPr/>
            <p:nvPr/>
          </p:nvSpPr>
          <p:spPr>
            <a:xfrm>
              <a:off x="1784275" y="1342275"/>
              <a:ext cx="150325" cy="29975"/>
            </a:xfrm>
            <a:custGeom>
              <a:avLst/>
              <a:gdLst/>
              <a:ahLst/>
              <a:cxnLst/>
              <a:rect l="l" t="t" r="r" b="b"/>
              <a:pathLst>
                <a:path w="6013" h="1199" extrusionOk="0">
                  <a:moveTo>
                    <a:pt x="5992" y="1"/>
                  </a:moveTo>
                  <a:cubicBezTo>
                    <a:pt x="5957" y="1"/>
                    <a:pt x="2542" y="136"/>
                    <a:pt x="1" y="722"/>
                  </a:cubicBezTo>
                  <a:lnTo>
                    <a:pt x="112" y="1198"/>
                  </a:lnTo>
                  <a:cubicBezTo>
                    <a:pt x="2606" y="627"/>
                    <a:pt x="5978" y="488"/>
                    <a:pt x="6013" y="488"/>
                  </a:cubicBezTo>
                  <a:lnTo>
                    <a:pt x="59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97"/>
            <p:cNvSpPr/>
            <p:nvPr/>
          </p:nvSpPr>
          <p:spPr>
            <a:xfrm>
              <a:off x="1797925" y="1215675"/>
              <a:ext cx="20075" cy="120875"/>
            </a:xfrm>
            <a:custGeom>
              <a:avLst/>
              <a:gdLst/>
              <a:ahLst/>
              <a:cxnLst/>
              <a:rect l="l" t="t" r="r" b="b"/>
              <a:pathLst>
                <a:path w="803" h="4835" extrusionOk="0">
                  <a:moveTo>
                    <a:pt x="487" y="0"/>
                  </a:moveTo>
                  <a:lnTo>
                    <a:pt x="1" y="5"/>
                  </a:lnTo>
                  <a:cubicBezTo>
                    <a:pt x="1" y="30"/>
                    <a:pt x="12" y="2516"/>
                    <a:pt x="322" y="4835"/>
                  </a:cubicBezTo>
                  <a:lnTo>
                    <a:pt x="803" y="4770"/>
                  </a:lnTo>
                  <a:cubicBezTo>
                    <a:pt x="497" y="2480"/>
                    <a:pt x="487" y="25"/>
                    <a:pt x="4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97"/>
            <p:cNvSpPr/>
            <p:nvPr/>
          </p:nvSpPr>
          <p:spPr>
            <a:xfrm>
              <a:off x="1765900" y="1381350"/>
              <a:ext cx="121250" cy="41875"/>
            </a:xfrm>
            <a:custGeom>
              <a:avLst/>
              <a:gdLst/>
              <a:ahLst/>
              <a:cxnLst/>
              <a:rect l="l" t="t" r="r" b="b"/>
              <a:pathLst>
                <a:path w="4850" h="1675" extrusionOk="0">
                  <a:moveTo>
                    <a:pt x="150" y="1"/>
                  </a:moveTo>
                  <a:lnTo>
                    <a:pt x="0" y="462"/>
                  </a:lnTo>
                  <a:cubicBezTo>
                    <a:pt x="49" y="482"/>
                    <a:pt x="636" y="668"/>
                    <a:pt x="1427" y="893"/>
                  </a:cubicBezTo>
                  <a:cubicBezTo>
                    <a:pt x="2429" y="1179"/>
                    <a:pt x="3762" y="1524"/>
                    <a:pt x="4779" y="1674"/>
                  </a:cubicBezTo>
                  <a:lnTo>
                    <a:pt x="4849" y="1193"/>
                  </a:lnTo>
                  <a:cubicBezTo>
                    <a:pt x="3066" y="933"/>
                    <a:pt x="174" y="7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97"/>
            <p:cNvSpPr/>
            <p:nvPr/>
          </p:nvSpPr>
          <p:spPr>
            <a:xfrm>
              <a:off x="1862825" y="983800"/>
              <a:ext cx="94075" cy="84475"/>
            </a:xfrm>
            <a:custGeom>
              <a:avLst/>
              <a:gdLst/>
              <a:ahLst/>
              <a:cxnLst/>
              <a:rect l="l" t="t" r="r" b="b"/>
              <a:pathLst>
                <a:path w="3763" h="3379" extrusionOk="0">
                  <a:moveTo>
                    <a:pt x="1875" y="0"/>
                  </a:moveTo>
                  <a:cubicBezTo>
                    <a:pt x="1142" y="0"/>
                    <a:pt x="467" y="484"/>
                    <a:pt x="256" y="1224"/>
                  </a:cubicBezTo>
                  <a:cubicBezTo>
                    <a:pt x="1" y="2121"/>
                    <a:pt x="521" y="3058"/>
                    <a:pt x="1418" y="3314"/>
                  </a:cubicBezTo>
                  <a:cubicBezTo>
                    <a:pt x="1573" y="3358"/>
                    <a:pt x="1728" y="3379"/>
                    <a:pt x="1881" y="3379"/>
                  </a:cubicBezTo>
                  <a:cubicBezTo>
                    <a:pt x="2617" y="3379"/>
                    <a:pt x="3296" y="2894"/>
                    <a:pt x="3507" y="2151"/>
                  </a:cubicBezTo>
                  <a:cubicBezTo>
                    <a:pt x="3763" y="1254"/>
                    <a:pt x="3241" y="322"/>
                    <a:pt x="2345" y="67"/>
                  </a:cubicBezTo>
                  <a:cubicBezTo>
                    <a:pt x="2188" y="22"/>
                    <a:pt x="2030" y="0"/>
                    <a:pt x="18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97"/>
            <p:cNvSpPr/>
            <p:nvPr/>
          </p:nvSpPr>
          <p:spPr>
            <a:xfrm>
              <a:off x="1939725" y="1073575"/>
              <a:ext cx="45350" cy="40725"/>
            </a:xfrm>
            <a:custGeom>
              <a:avLst/>
              <a:gdLst/>
              <a:ahLst/>
              <a:cxnLst/>
              <a:rect l="l" t="t" r="r" b="b"/>
              <a:pathLst>
                <a:path w="1814" h="1629" extrusionOk="0">
                  <a:moveTo>
                    <a:pt x="907" y="1"/>
                  </a:moveTo>
                  <a:cubicBezTo>
                    <a:pt x="554" y="1"/>
                    <a:pt x="229" y="233"/>
                    <a:pt x="125" y="589"/>
                  </a:cubicBezTo>
                  <a:cubicBezTo>
                    <a:pt x="0" y="1025"/>
                    <a:pt x="255" y="1476"/>
                    <a:pt x="687" y="1596"/>
                  </a:cubicBezTo>
                  <a:cubicBezTo>
                    <a:pt x="762" y="1618"/>
                    <a:pt x="838" y="1628"/>
                    <a:pt x="912" y="1628"/>
                  </a:cubicBezTo>
                  <a:cubicBezTo>
                    <a:pt x="1265" y="1628"/>
                    <a:pt x="1590" y="1396"/>
                    <a:pt x="1693" y="1039"/>
                  </a:cubicBezTo>
                  <a:cubicBezTo>
                    <a:pt x="1814" y="604"/>
                    <a:pt x="1563" y="153"/>
                    <a:pt x="1133" y="33"/>
                  </a:cubicBezTo>
                  <a:cubicBezTo>
                    <a:pt x="1058" y="11"/>
                    <a:pt x="982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97"/>
            <p:cNvSpPr/>
            <p:nvPr/>
          </p:nvSpPr>
          <p:spPr>
            <a:xfrm>
              <a:off x="1903525" y="1155450"/>
              <a:ext cx="75925" cy="68200"/>
            </a:xfrm>
            <a:custGeom>
              <a:avLst/>
              <a:gdLst/>
              <a:ahLst/>
              <a:cxnLst/>
              <a:rect l="l" t="t" r="r" b="b"/>
              <a:pathLst>
                <a:path w="3037" h="2728" extrusionOk="0">
                  <a:moveTo>
                    <a:pt x="1515" y="1"/>
                  </a:moveTo>
                  <a:cubicBezTo>
                    <a:pt x="923" y="1"/>
                    <a:pt x="381" y="392"/>
                    <a:pt x="211" y="992"/>
                  </a:cubicBezTo>
                  <a:cubicBezTo>
                    <a:pt x="1" y="1713"/>
                    <a:pt x="422" y="2469"/>
                    <a:pt x="1148" y="2675"/>
                  </a:cubicBezTo>
                  <a:cubicBezTo>
                    <a:pt x="1272" y="2710"/>
                    <a:pt x="1398" y="2727"/>
                    <a:pt x="1522" y="2727"/>
                  </a:cubicBezTo>
                  <a:cubicBezTo>
                    <a:pt x="2114" y="2727"/>
                    <a:pt x="2661" y="2339"/>
                    <a:pt x="2831" y="1738"/>
                  </a:cubicBezTo>
                  <a:cubicBezTo>
                    <a:pt x="3037" y="1017"/>
                    <a:pt x="2621" y="259"/>
                    <a:pt x="1894" y="55"/>
                  </a:cubicBezTo>
                  <a:cubicBezTo>
                    <a:pt x="1768" y="18"/>
                    <a:pt x="1640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97"/>
            <p:cNvSpPr/>
            <p:nvPr/>
          </p:nvSpPr>
          <p:spPr>
            <a:xfrm>
              <a:off x="1764225" y="1179975"/>
              <a:ext cx="79575" cy="71525"/>
            </a:xfrm>
            <a:custGeom>
              <a:avLst/>
              <a:gdLst/>
              <a:ahLst/>
              <a:cxnLst/>
              <a:rect l="l" t="t" r="r" b="b"/>
              <a:pathLst>
                <a:path w="3183" h="2861" extrusionOk="0">
                  <a:moveTo>
                    <a:pt x="1593" y="1"/>
                  </a:moveTo>
                  <a:cubicBezTo>
                    <a:pt x="969" y="1"/>
                    <a:pt x="396" y="411"/>
                    <a:pt x="217" y="1037"/>
                  </a:cubicBezTo>
                  <a:cubicBezTo>
                    <a:pt x="1" y="1799"/>
                    <a:pt x="442" y="2591"/>
                    <a:pt x="1198" y="2806"/>
                  </a:cubicBezTo>
                  <a:cubicBezTo>
                    <a:pt x="1329" y="2843"/>
                    <a:pt x="1461" y="2861"/>
                    <a:pt x="1590" y="2861"/>
                  </a:cubicBezTo>
                  <a:cubicBezTo>
                    <a:pt x="2214" y="2861"/>
                    <a:pt x="2785" y="2450"/>
                    <a:pt x="2967" y="1824"/>
                  </a:cubicBezTo>
                  <a:cubicBezTo>
                    <a:pt x="3182" y="1063"/>
                    <a:pt x="2742" y="276"/>
                    <a:pt x="1985" y="55"/>
                  </a:cubicBezTo>
                  <a:cubicBezTo>
                    <a:pt x="1854" y="18"/>
                    <a:pt x="1723" y="1"/>
                    <a:pt x="1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97"/>
            <p:cNvSpPr/>
            <p:nvPr/>
          </p:nvSpPr>
          <p:spPr>
            <a:xfrm>
              <a:off x="1910525" y="1331900"/>
              <a:ext cx="45375" cy="40775"/>
            </a:xfrm>
            <a:custGeom>
              <a:avLst/>
              <a:gdLst/>
              <a:ahLst/>
              <a:cxnLst/>
              <a:rect l="l" t="t" r="r" b="b"/>
              <a:pathLst>
                <a:path w="1815" h="1631" extrusionOk="0">
                  <a:moveTo>
                    <a:pt x="912" y="1"/>
                  </a:moveTo>
                  <a:cubicBezTo>
                    <a:pt x="555" y="1"/>
                    <a:pt x="230" y="234"/>
                    <a:pt x="126" y="591"/>
                  </a:cubicBezTo>
                  <a:cubicBezTo>
                    <a:pt x="1" y="1023"/>
                    <a:pt x="251" y="1474"/>
                    <a:pt x="687" y="1599"/>
                  </a:cubicBezTo>
                  <a:cubicBezTo>
                    <a:pt x="761" y="1620"/>
                    <a:pt x="836" y="1630"/>
                    <a:pt x="910" y="1630"/>
                  </a:cubicBezTo>
                  <a:cubicBezTo>
                    <a:pt x="1263" y="1630"/>
                    <a:pt x="1590" y="1394"/>
                    <a:pt x="1694" y="1037"/>
                  </a:cubicBezTo>
                  <a:cubicBezTo>
                    <a:pt x="1814" y="607"/>
                    <a:pt x="1564" y="156"/>
                    <a:pt x="1133" y="31"/>
                  </a:cubicBezTo>
                  <a:cubicBezTo>
                    <a:pt x="1059" y="10"/>
                    <a:pt x="985" y="1"/>
                    <a:pt x="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97"/>
            <p:cNvSpPr/>
            <p:nvPr/>
          </p:nvSpPr>
          <p:spPr>
            <a:xfrm>
              <a:off x="1851050" y="1377325"/>
              <a:ext cx="74175" cy="66600"/>
            </a:xfrm>
            <a:custGeom>
              <a:avLst/>
              <a:gdLst/>
              <a:ahLst/>
              <a:cxnLst/>
              <a:rect l="l" t="t" r="r" b="b"/>
              <a:pathLst>
                <a:path w="2967" h="2664" extrusionOk="0">
                  <a:moveTo>
                    <a:pt x="1482" y="1"/>
                  </a:moveTo>
                  <a:cubicBezTo>
                    <a:pt x="904" y="1"/>
                    <a:pt x="371" y="380"/>
                    <a:pt x="206" y="964"/>
                  </a:cubicBezTo>
                  <a:cubicBezTo>
                    <a:pt x="0" y="1671"/>
                    <a:pt x="412" y="2407"/>
                    <a:pt x="1117" y="2612"/>
                  </a:cubicBezTo>
                  <a:cubicBezTo>
                    <a:pt x="1239" y="2647"/>
                    <a:pt x="1361" y="2663"/>
                    <a:pt x="1481" y="2663"/>
                  </a:cubicBezTo>
                  <a:cubicBezTo>
                    <a:pt x="2061" y="2663"/>
                    <a:pt x="2595" y="2280"/>
                    <a:pt x="2761" y="1695"/>
                  </a:cubicBezTo>
                  <a:cubicBezTo>
                    <a:pt x="2967" y="989"/>
                    <a:pt x="2555" y="252"/>
                    <a:pt x="1848" y="52"/>
                  </a:cubicBezTo>
                  <a:cubicBezTo>
                    <a:pt x="1726" y="18"/>
                    <a:pt x="1603" y="1"/>
                    <a:pt x="1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1" name="Google Shape;2041;p97"/>
          <p:cNvGrpSpPr/>
          <p:nvPr/>
        </p:nvGrpSpPr>
        <p:grpSpPr>
          <a:xfrm>
            <a:off x="6383860" y="1496674"/>
            <a:ext cx="2047266" cy="3124239"/>
            <a:chOff x="6383860" y="1496674"/>
            <a:chExt cx="2047266" cy="3124239"/>
          </a:xfrm>
        </p:grpSpPr>
        <p:grpSp>
          <p:nvGrpSpPr>
            <p:cNvPr id="2042" name="Google Shape;2042;p97"/>
            <p:cNvGrpSpPr/>
            <p:nvPr/>
          </p:nvGrpSpPr>
          <p:grpSpPr>
            <a:xfrm>
              <a:off x="6383860" y="1496674"/>
              <a:ext cx="2047266" cy="3124239"/>
              <a:chOff x="4333825" y="1036425"/>
              <a:chExt cx="2908875" cy="4439100"/>
            </a:xfrm>
          </p:grpSpPr>
          <p:sp>
            <p:nvSpPr>
              <p:cNvPr id="2043" name="Google Shape;2043;p97"/>
              <p:cNvSpPr/>
              <p:nvPr/>
            </p:nvSpPr>
            <p:spPr>
              <a:xfrm>
                <a:off x="5446375" y="4539975"/>
                <a:ext cx="685375" cy="935550"/>
              </a:xfrm>
              <a:custGeom>
                <a:avLst/>
                <a:gdLst/>
                <a:ahLst/>
                <a:cxnLst/>
                <a:rect l="l" t="t" r="r" b="b"/>
                <a:pathLst>
                  <a:path w="27415" h="37422" extrusionOk="0">
                    <a:moveTo>
                      <a:pt x="4389" y="1"/>
                    </a:moveTo>
                    <a:cubicBezTo>
                      <a:pt x="4389" y="1"/>
                      <a:pt x="0" y="33787"/>
                      <a:pt x="823" y="35434"/>
                    </a:cubicBezTo>
                    <a:cubicBezTo>
                      <a:pt x="1043" y="35876"/>
                      <a:pt x="2891" y="36236"/>
                      <a:pt x="5512" y="36527"/>
                    </a:cubicBezTo>
                    <a:cubicBezTo>
                      <a:pt x="11084" y="37142"/>
                      <a:pt x="20142" y="37421"/>
                      <a:pt x="24380" y="37421"/>
                    </a:cubicBezTo>
                    <a:cubicBezTo>
                      <a:pt x="25599" y="37421"/>
                      <a:pt x="26419" y="37398"/>
                      <a:pt x="26644" y="37353"/>
                    </a:cubicBezTo>
                    <a:cubicBezTo>
                      <a:pt x="27414" y="37203"/>
                      <a:pt x="26362" y="25375"/>
                      <a:pt x="25291" y="15070"/>
                    </a:cubicBezTo>
                    <a:cubicBezTo>
                      <a:pt x="24464" y="7079"/>
                      <a:pt x="23622" y="1"/>
                      <a:pt x="236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97"/>
              <p:cNvSpPr/>
              <p:nvPr/>
            </p:nvSpPr>
            <p:spPr>
              <a:xfrm>
                <a:off x="4333825" y="2286400"/>
                <a:ext cx="2908875" cy="2830350"/>
              </a:xfrm>
              <a:custGeom>
                <a:avLst/>
                <a:gdLst/>
                <a:ahLst/>
                <a:cxnLst/>
                <a:rect l="l" t="t" r="r" b="b"/>
                <a:pathLst>
                  <a:path w="116355" h="113214" extrusionOk="0">
                    <a:moveTo>
                      <a:pt x="54112" y="1"/>
                    </a:moveTo>
                    <a:cubicBezTo>
                      <a:pt x="54112" y="1"/>
                      <a:pt x="53120" y="2641"/>
                      <a:pt x="51240" y="7195"/>
                    </a:cubicBezTo>
                    <a:lnTo>
                      <a:pt x="51240" y="7199"/>
                    </a:lnTo>
                    <a:cubicBezTo>
                      <a:pt x="49302" y="11930"/>
                      <a:pt x="46412" y="18723"/>
                      <a:pt x="42699" y="26793"/>
                    </a:cubicBezTo>
                    <a:lnTo>
                      <a:pt x="42699" y="26798"/>
                    </a:lnTo>
                    <a:cubicBezTo>
                      <a:pt x="42048" y="28222"/>
                      <a:pt x="41366" y="29684"/>
                      <a:pt x="40655" y="31187"/>
                    </a:cubicBezTo>
                    <a:cubicBezTo>
                      <a:pt x="39498" y="33662"/>
                      <a:pt x="38266" y="36232"/>
                      <a:pt x="36968" y="38882"/>
                    </a:cubicBezTo>
                    <a:cubicBezTo>
                      <a:pt x="36036" y="40786"/>
                      <a:pt x="35074" y="42725"/>
                      <a:pt x="34077" y="44704"/>
                    </a:cubicBezTo>
                    <a:cubicBezTo>
                      <a:pt x="33436" y="45981"/>
                      <a:pt x="32774" y="47268"/>
                      <a:pt x="32103" y="48572"/>
                    </a:cubicBezTo>
                    <a:cubicBezTo>
                      <a:pt x="29699" y="53245"/>
                      <a:pt x="27123" y="58064"/>
                      <a:pt x="24388" y="62945"/>
                    </a:cubicBezTo>
                    <a:cubicBezTo>
                      <a:pt x="19423" y="71822"/>
                      <a:pt x="13943" y="80890"/>
                      <a:pt x="8036" y="89603"/>
                    </a:cubicBezTo>
                    <a:cubicBezTo>
                      <a:pt x="7124" y="90955"/>
                      <a:pt x="6197" y="92292"/>
                      <a:pt x="5261" y="93624"/>
                    </a:cubicBezTo>
                    <a:cubicBezTo>
                      <a:pt x="3542" y="96075"/>
                      <a:pt x="1783" y="98489"/>
                      <a:pt x="0" y="100854"/>
                    </a:cubicBezTo>
                    <a:cubicBezTo>
                      <a:pt x="0" y="100854"/>
                      <a:pt x="11448" y="99582"/>
                      <a:pt x="22344" y="91406"/>
                    </a:cubicBezTo>
                    <a:cubicBezTo>
                      <a:pt x="22769" y="91090"/>
                      <a:pt x="23201" y="90754"/>
                      <a:pt x="23622" y="90414"/>
                    </a:cubicBezTo>
                    <a:lnTo>
                      <a:pt x="23622" y="90414"/>
                    </a:lnTo>
                    <a:cubicBezTo>
                      <a:pt x="23622" y="90414"/>
                      <a:pt x="23622" y="90694"/>
                      <a:pt x="23616" y="91205"/>
                    </a:cubicBezTo>
                    <a:cubicBezTo>
                      <a:pt x="23567" y="94216"/>
                      <a:pt x="23236" y="105222"/>
                      <a:pt x="21007" y="113213"/>
                    </a:cubicBezTo>
                    <a:cubicBezTo>
                      <a:pt x="21007" y="113213"/>
                      <a:pt x="35159" y="103875"/>
                      <a:pt x="42854" y="93710"/>
                    </a:cubicBezTo>
                    <a:cubicBezTo>
                      <a:pt x="42854" y="93710"/>
                      <a:pt x="47524" y="103875"/>
                      <a:pt x="54112" y="113213"/>
                    </a:cubicBezTo>
                    <a:cubicBezTo>
                      <a:pt x="54112" y="113213"/>
                      <a:pt x="58234" y="103049"/>
                      <a:pt x="60429" y="97557"/>
                    </a:cubicBezTo>
                    <a:cubicBezTo>
                      <a:pt x="60429" y="97557"/>
                      <a:pt x="63180" y="105248"/>
                      <a:pt x="66476" y="108820"/>
                    </a:cubicBezTo>
                    <a:cubicBezTo>
                      <a:pt x="66476" y="108820"/>
                      <a:pt x="68945" y="102773"/>
                      <a:pt x="70318" y="99752"/>
                    </a:cubicBezTo>
                    <a:cubicBezTo>
                      <a:pt x="70318" y="99752"/>
                      <a:pt x="83770" y="108890"/>
                      <a:pt x="97251" y="111059"/>
                    </a:cubicBezTo>
                    <a:cubicBezTo>
                      <a:pt x="97797" y="111149"/>
                      <a:pt x="98343" y="111225"/>
                      <a:pt x="98890" y="111290"/>
                    </a:cubicBezTo>
                    <a:cubicBezTo>
                      <a:pt x="98890" y="111290"/>
                      <a:pt x="94752" y="102217"/>
                      <a:pt x="92782" y="94586"/>
                    </a:cubicBezTo>
                    <a:cubicBezTo>
                      <a:pt x="92782" y="94582"/>
                      <a:pt x="92777" y="94577"/>
                      <a:pt x="92777" y="94572"/>
                    </a:cubicBezTo>
                    <a:cubicBezTo>
                      <a:pt x="92587" y="93811"/>
                      <a:pt x="92412" y="93059"/>
                      <a:pt x="92262" y="92338"/>
                    </a:cubicBezTo>
                    <a:lnTo>
                      <a:pt x="92262" y="92338"/>
                    </a:lnTo>
                    <a:cubicBezTo>
                      <a:pt x="92262" y="92338"/>
                      <a:pt x="92372" y="92387"/>
                      <a:pt x="92578" y="92473"/>
                    </a:cubicBezTo>
                    <a:cubicBezTo>
                      <a:pt x="92782" y="92563"/>
                      <a:pt x="93094" y="92693"/>
                      <a:pt x="93489" y="92854"/>
                    </a:cubicBezTo>
                    <a:cubicBezTo>
                      <a:pt x="96509" y="94071"/>
                      <a:pt x="104706" y="97081"/>
                      <a:pt x="113774" y="97929"/>
                    </a:cubicBezTo>
                    <a:cubicBezTo>
                      <a:pt x="114630" y="98008"/>
                      <a:pt x="115488" y="98068"/>
                      <a:pt x="116355" y="98103"/>
                    </a:cubicBezTo>
                    <a:cubicBezTo>
                      <a:pt x="116355" y="98103"/>
                      <a:pt x="107517" y="86616"/>
                      <a:pt x="95563" y="69087"/>
                    </a:cubicBezTo>
                    <a:cubicBezTo>
                      <a:pt x="94802" y="67970"/>
                      <a:pt x="94025" y="66827"/>
                      <a:pt x="93239" y="65665"/>
                    </a:cubicBezTo>
                    <a:cubicBezTo>
                      <a:pt x="92477" y="64533"/>
                      <a:pt x="91706" y="63391"/>
                      <a:pt x="90929" y="62219"/>
                    </a:cubicBezTo>
                    <a:cubicBezTo>
                      <a:pt x="90312" y="61301"/>
                      <a:pt x="89697" y="60365"/>
                      <a:pt x="89070" y="59423"/>
                    </a:cubicBezTo>
                    <a:cubicBezTo>
                      <a:pt x="88840" y="59067"/>
                      <a:pt x="88604" y="58711"/>
                      <a:pt x="88369" y="58355"/>
                    </a:cubicBezTo>
                    <a:lnTo>
                      <a:pt x="88363" y="58351"/>
                    </a:lnTo>
                    <a:cubicBezTo>
                      <a:pt x="87598" y="57178"/>
                      <a:pt x="86816" y="55996"/>
                      <a:pt x="86034" y="54788"/>
                    </a:cubicBezTo>
                    <a:cubicBezTo>
                      <a:pt x="85237" y="53566"/>
                      <a:pt x="84436" y="52323"/>
                      <a:pt x="83630" y="51071"/>
                    </a:cubicBezTo>
                    <a:cubicBezTo>
                      <a:pt x="79151" y="44102"/>
                      <a:pt x="74527" y="36648"/>
                      <a:pt x="69967" y="28907"/>
                    </a:cubicBezTo>
                    <a:cubicBezTo>
                      <a:pt x="68455" y="26347"/>
                      <a:pt x="66952" y="23752"/>
                      <a:pt x="65464" y="21132"/>
                    </a:cubicBezTo>
                    <a:cubicBezTo>
                      <a:pt x="64838" y="20035"/>
                      <a:pt x="64221" y="18938"/>
                      <a:pt x="63605" y="17836"/>
                    </a:cubicBezTo>
                    <a:cubicBezTo>
                      <a:pt x="61035" y="13246"/>
                      <a:pt x="58525" y="8593"/>
                      <a:pt x="56110" y="3918"/>
                    </a:cubicBezTo>
                    <a:cubicBezTo>
                      <a:pt x="55434" y="2616"/>
                      <a:pt x="54773" y="1308"/>
                      <a:pt x="541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97"/>
              <p:cNvSpPr/>
              <p:nvPr/>
            </p:nvSpPr>
            <p:spPr>
              <a:xfrm>
                <a:off x="4517550" y="1988075"/>
                <a:ext cx="2611275" cy="2436800"/>
              </a:xfrm>
              <a:custGeom>
                <a:avLst/>
                <a:gdLst/>
                <a:ahLst/>
                <a:cxnLst/>
                <a:rect l="l" t="t" r="r" b="b"/>
                <a:pathLst>
                  <a:path w="104451" h="97472" extrusionOk="0">
                    <a:moveTo>
                      <a:pt x="46351" y="0"/>
                    </a:moveTo>
                    <a:cubicBezTo>
                      <a:pt x="46351" y="0"/>
                      <a:pt x="43676" y="5360"/>
                      <a:pt x="39243" y="13737"/>
                    </a:cubicBezTo>
                    <a:lnTo>
                      <a:pt x="39238" y="13742"/>
                    </a:lnTo>
                    <a:cubicBezTo>
                      <a:pt x="35891" y="20059"/>
                      <a:pt x="31543" y="28090"/>
                      <a:pt x="26588" y="36832"/>
                    </a:cubicBezTo>
                    <a:cubicBezTo>
                      <a:pt x="25645" y="38491"/>
                      <a:pt x="24689" y="40174"/>
                      <a:pt x="23707" y="41878"/>
                    </a:cubicBezTo>
                    <a:cubicBezTo>
                      <a:pt x="22991" y="43120"/>
                      <a:pt x="22260" y="44377"/>
                      <a:pt x="21522" y="45645"/>
                    </a:cubicBezTo>
                    <a:cubicBezTo>
                      <a:pt x="20015" y="48225"/>
                      <a:pt x="18467" y="50845"/>
                      <a:pt x="16889" y="53465"/>
                    </a:cubicBezTo>
                    <a:cubicBezTo>
                      <a:pt x="16162" y="54678"/>
                      <a:pt x="15425" y="55895"/>
                      <a:pt x="14685" y="57108"/>
                    </a:cubicBezTo>
                    <a:cubicBezTo>
                      <a:pt x="9935" y="64887"/>
                      <a:pt x="4965" y="72643"/>
                      <a:pt x="0" y="79777"/>
                    </a:cubicBezTo>
                    <a:cubicBezTo>
                      <a:pt x="0" y="79777"/>
                      <a:pt x="13802" y="78590"/>
                      <a:pt x="22454" y="71340"/>
                    </a:cubicBezTo>
                    <a:lnTo>
                      <a:pt x="22454" y="71340"/>
                    </a:lnTo>
                    <a:cubicBezTo>
                      <a:pt x="22454" y="71341"/>
                      <a:pt x="19258" y="81817"/>
                      <a:pt x="13231" y="92116"/>
                    </a:cubicBezTo>
                    <a:cubicBezTo>
                      <a:pt x="13231" y="92116"/>
                      <a:pt x="31107" y="86345"/>
                      <a:pt x="41202" y="74607"/>
                    </a:cubicBezTo>
                    <a:cubicBezTo>
                      <a:pt x="41202" y="74607"/>
                      <a:pt x="43711" y="83510"/>
                      <a:pt x="49117" y="91335"/>
                    </a:cubicBezTo>
                    <a:cubicBezTo>
                      <a:pt x="49979" y="92583"/>
                      <a:pt x="50916" y="93799"/>
                      <a:pt x="51928" y="94957"/>
                    </a:cubicBezTo>
                    <a:cubicBezTo>
                      <a:pt x="52705" y="95839"/>
                      <a:pt x="53521" y="96685"/>
                      <a:pt x="54388" y="97472"/>
                    </a:cubicBezTo>
                    <a:cubicBezTo>
                      <a:pt x="54388" y="97472"/>
                      <a:pt x="54312" y="96315"/>
                      <a:pt x="54352" y="94225"/>
                    </a:cubicBezTo>
                    <a:cubicBezTo>
                      <a:pt x="54372" y="93018"/>
                      <a:pt x="54432" y="91501"/>
                      <a:pt x="54558" y="89716"/>
                    </a:cubicBezTo>
                    <a:cubicBezTo>
                      <a:pt x="54863" y="85563"/>
                      <a:pt x="55549" y="79967"/>
                      <a:pt x="57068" y="73470"/>
                    </a:cubicBezTo>
                    <a:cubicBezTo>
                      <a:pt x="57068" y="73470"/>
                      <a:pt x="63350" y="78860"/>
                      <a:pt x="71622" y="83810"/>
                    </a:cubicBezTo>
                    <a:cubicBezTo>
                      <a:pt x="73109" y="84702"/>
                      <a:pt x="74658" y="85574"/>
                      <a:pt x="76246" y="86400"/>
                    </a:cubicBezTo>
                    <a:cubicBezTo>
                      <a:pt x="79157" y="87919"/>
                      <a:pt x="82202" y="89271"/>
                      <a:pt x="85223" y="90263"/>
                    </a:cubicBezTo>
                    <a:cubicBezTo>
                      <a:pt x="85223" y="90263"/>
                      <a:pt x="84411" y="87392"/>
                      <a:pt x="83465" y="83284"/>
                    </a:cubicBezTo>
                    <a:cubicBezTo>
                      <a:pt x="83169" y="82016"/>
                      <a:pt x="82859" y="80634"/>
                      <a:pt x="82563" y="79176"/>
                    </a:cubicBezTo>
                    <a:cubicBezTo>
                      <a:pt x="81946" y="76230"/>
                      <a:pt x="81361" y="72994"/>
                      <a:pt x="80965" y="69868"/>
                    </a:cubicBezTo>
                    <a:lnTo>
                      <a:pt x="80965" y="69868"/>
                    </a:lnTo>
                    <a:cubicBezTo>
                      <a:pt x="80966" y="69868"/>
                      <a:pt x="89588" y="75558"/>
                      <a:pt x="102943" y="75624"/>
                    </a:cubicBezTo>
                    <a:cubicBezTo>
                      <a:pt x="103025" y="75625"/>
                      <a:pt x="103106" y="75626"/>
                      <a:pt x="103188" y="75626"/>
                    </a:cubicBezTo>
                    <a:cubicBezTo>
                      <a:pt x="103604" y="75626"/>
                      <a:pt x="104024" y="75616"/>
                      <a:pt x="104451" y="75604"/>
                    </a:cubicBezTo>
                    <a:cubicBezTo>
                      <a:pt x="104451" y="75604"/>
                      <a:pt x="100763" y="71856"/>
                      <a:pt x="94987" y="65409"/>
                    </a:cubicBezTo>
                    <a:cubicBezTo>
                      <a:pt x="94106" y="64417"/>
                      <a:pt x="93174" y="63370"/>
                      <a:pt x="92196" y="62258"/>
                    </a:cubicBezTo>
                    <a:cubicBezTo>
                      <a:pt x="87092" y="56461"/>
                      <a:pt x="80815" y="49041"/>
                      <a:pt x="74172" y="40545"/>
                    </a:cubicBezTo>
                    <a:cubicBezTo>
                      <a:pt x="72678" y="38636"/>
                      <a:pt x="71166" y="36673"/>
                      <a:pt x="69642" y="34663"/>
                    </a:cubicBezTo>
                    <a:cubicBezTo>
                      <a:pt x="69633" y="34648"/>
                      <a:pt x="69622" y="34633"/>
                      <a:pt x="69617" y="34624"/>
                    </a:cubicBezTo>
                    <a:cubicBezTo>
                      <a:pt x="68160" y="32700"/>
                      <a:pt x="66697" y="30735"/>
                      <a:pt x="65239" y="28732"/>
                    </a:cubicBezTo>
                    <a:cubicBezTo>
                      <a:pt x="64493" y="27704"/>
                      <a:pt x="63741" y="26663"/>
                      <a:pt x="62990" y="25616"/>
                    </a:cubicBezTo>
                    <a:cubicBezTo>
                      <a:pt x="61126" y="23005"/>
                      <a:pt x="59272" y="20350"/>
                      <a:pt x="57448" y="17634"/>
                    </a:cubicBezTo>
                    <a:cubicBezTo>
                      <a:pt x="57448" y="17634"/>
                      <a:pt x="57447" y="17636"/>
                      <a:pt x="57445" y="17636"/>
                    </a:cubicBezTo>
                    <a:cubicBezTo>
                      <a:pt x="57444" y="17636"/>
                      <a:pt x="57443" y="17635"/>
                      <a:pt x="57443" y="17629"/>
                    </a:cubicBezTo>
                    <a:cubicBezTo>
                      <a:pt x="53591" y="11929"/>
                      <a:pt x="49843" y="6012"/>
                      <a:pt x="46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97"/>
              <p:cNvSpPr/>
              <p:nvPr/>
            </p:nvSpPr>
            <p:spPr>
              <a:xfrm>
                <a:off x="4804250" y="1559450"/>
                <a:ext cx="1874700" cy="1902300"/>
              </a:xfrm>
              <a:custGeom>
                <a:avLst/>
                <a:gdLst/>
                <a:ahLst/>
                <a:cxnLst/>
                <a:rect l="l" t="t" r="r" b="b"/>
                <a:pathLst>
                  <a:path w="74988" h="76092" extrusionOk="0">
                    <a:moveTo>
                      <a:pt x="33787" y="1"/>
                    </a:moveTo>
                    <a:cubicBezTo>
                      <a:pt x="33787" y="1"/>
                      <a:pt x="33516" y="592"/>
                      <a:pt x="33015" y="1670"/>
                    </a:cubicBezTo>
                    <a:cubicBezTo>
                      <a:pt x="32198" y="3433"/>
                      <a:pt x="30751" y="6514"/>
                      <a:pt x="28807" y="10467"/>
                    </a:cubicBezTo>
                    <a:cubicBezTo>
                      <a:pt x="28335" y="11418"/>
                      <a:pt x="27840" y="12426"/>
                      <a:pt x="27313" y="13478"/>
                    </a:cubicBezTo>
                    <a:cubicBezTo>
                      <a:pt x="25666" y="16764"/>
                      <a:pt x="23757" y="20491"/>
                      <a:pt x="21627" y="24480"/>
                    </a:cubicBezTo>
                    <a:cubicBezTo>
                      <a:pt x="15666" y="35667"/>
                      <a:pt x="8045" y="48883"/>
                      <a:pt x="0" y="60024"/>
                    </a:cubicBezTo>
                    <a:cubicBezTo>
                      <a:pt x="0" y="60024"/>
                      <a:pt x="8452" y="58431"/>
                      <a:pt x="15120" y="53977"/>
                    </a:cubicBezTo>
                    <a:cubicBezTo>
                      <a:pt x="16292" y="53206"/>
                      <a:pt x="17405" y="52334"/>
                      <a:pt x="18401" y="51372"/>
                    </a:cubicBezTo>
                    <a:lnTo>
                      <a:pt x="18401" y="51372"/>
                    </a:lnTo>
                    <a:cubicBezTo>
                      <a:pt x="18401" y="51372"/>
                      <a:pt x="17495" y="54183"/>
                      <a:pt x="15886" y="58160"/>
                    </a:cubicBezTo>
                    <a:cubicBezTo>
                      <a:pt x="15400" y="59358"/>
                      <a:pt x="14854" y="60671"/>
                      <a:pt x="14244" y="62043"/>
                    </a:cubicBezTo>
                    <a:cubicBezTo>
                      <a:pt x="12850" y="65199"/>
                      <a:pt x="11141" y="68676"/>
                      <a:pt x="9203" y="71928"/>
                    </a:cubicBezTo>
                    <a:cubicBezTo>
                      <a:pt x="8972" y="72314"/>
                      <a:pt x="8737" y="72700"/>
                      <a:pt x="8496" y="73081"/>
                    </a:cubicBezTo>
                    <a:cubicBezTo>
                      <a:pt x="7971" y="73927"/>
                      <a:pt x="7425" y="74748"/>
                      <a:pt x="6868" y="75540"/>
                    </a:cubicBezTo>
                    <a:cubicBezTo>
                      <a:pt x="6958" y="75495"/>
                      <a:pt x="8045" y="74914"/>
                      <a:pt x="9744" y="73862"/>
                    </a:cubicBezTo>
                    <a:cubicBezTo>
                      <a:pt x="10300" y="73526"/>
                      <a:pt x="10921" y="73135"/>
                      <a:pt x="11592" y="72695"/>
                    </a:cubicBezTo>
                    <a:cubicBezTo>
                      <a:pt x="16061" y="69774"/>
                      <a:pt x="22820" y="64784"/>
                      <a:pt x="27860" y="58451"/>
                    </a:cubicBezTo>
                    <a:cubicBezTo>
                      <a:pt x="28862" y="57199"/>
                      <a:pt x="29794" y="55887"/>
                      <a:pt x="30631" y="54528"/>
                    </a:cubicBezTo>
                    <a:cubicBezTo>
                      <a:pt x="30631" y="54528"/>
                      <a:pt x="30735" y="55646"/>
                      <a:pt x="30885" y="57399"/>
                    </a:cubicBezTo>
                    <a:cubicBezTo>
                      <a:pt x="31237" y="61578"/>
                      <a:pt x="31822" y="69373"/>
                      <a:pt x="31722" y="74307"/>
                    </a:cubicBezTo>
                    <a:cubicBezTo>
                      <a:pt x="31722" y="74307"/>
                      <a:pt x="37359" y="66341"/>
                      <a:pt x="39693" y="58100"/>
                    </a:cubicBezTo>
                    <a:cubicBezTo>
                      <a:pt x="39693" y="58100"/>
                      <a:pt x="43952" y="70050"/>
                      <a:pt x="51090" y="76091"/>
                    </a:cubicBezTo>
                    <a:cubicBezTo>
                      <a:pt x="51090" y="76091"/>
                      <a:pt x="49032" y="65927"/>
                      <a:pt x="48891" y="56317"/>
                    </a:cubicBezTo>
                    <a:lnTo>
                      <a:pt x="48891" y="56317"/>
                    </a:lnTo>
                    <a:cubicBezTo>
                      <a:pt x="48891" y="56318"/>
                      <a:pt x="56301" y="62404"/>
                      <a:pt x="64106" y="64052"/>
                    </a:cubicBezTo>
                    <a:cubicBezTo>
                      <a:pt x="64112" y="64057"/>
                      <a:pt x="64112" y="64057"/>
                      <a:pt x="64117" y="64057"/>
                    </a:cubicBezTo>
                    <a:cubicBezTo>
                      <a:pt x="64256" y="64093"/>
                      <a:pt x="64406" y="64117"/>
                      <a:pt x="64552" y="64147"/>
                    </a:cubicBezTo>
                    <a:cubicBezTo>
                      <a:pt x="64552" y="64147"/>
                      <a:pt x="60429" y="57420"/>
                      <a:pt x="57829" y="51653"/>
                    </a:cubicBezTo>
                    <a:lnTo>
                      <a:pt x="57829" y="51653"/>
                    </a:lnTo>
                    <a:cubicBezTo>
                      <a:pt x="57849" y="51658"/>
                      <a:pt x="57969" y="51718"/>
                      <a:pt x="58174" y="51808"/>
                    </a:cubicBezTo>
                    <a:cubicBezTo>
                      <a:pt x="59658" y="52463"/>
                      <a:pt x="65630" y="54884"/>
                      <a:pt x="72740" y="54884"/>
                    </a:cubicBezTo>
                    <a:cubicBezTo>
                      <a:pt x="72763" y="54884"/>
                      <a:pt x="72786" y="54884"/>
                      <a:pt x="72808" y="54884"/>
                    </a:cubicBezTo>
                    <a:cubicBezTo>
                      <a:pt x="73525" y="54884"/>
                      <a:pt x="74251" y="54859"/>
                      <a:pt x="74987" y="54805"/>
                    </a:cubicBezTo>
                    <a:cubicBezTo>
                      <a:pt x="74987" y="54805"/>
                      <a:pt x="69552" y="50240"/>
                      <a:pt x="61261" y="40331"/>
                    </a:cubicBezTo>
                    <a:cubicBezTo>
                      <a:pt x="60434" y="39354"/>
                      <a:pt x="59587" y="38317"/>
                      <a:pt x="58711" y="37230"/>
                    </a:cubicBezTo>
                    <a:cubicBezTo>
                      <a:pt x="57403" y="35602"/>
                      <a:pt x="56035" y="33858"/>
                      <a:pt x="54623" y="31995"/>
                    </a:cubicBezTo>
                    <a:cubicBezTo>
                      <a:pt x="54116" y="31328"/>
                      <a:pt x="53605" y="30652"/>
                      <a:pt x="53094" y="29955"/>
                    </a:cubicBezTo>
                    <a:cubicBezTo>
                      <a:pt x="50299" y="26193"/>
                      <a:pt x="47339" y="21964"/>
                      <a:pt x="44257" y="17266"/>
                    </a:cubicBezTo>
                    <a:cubicBezTo>
                      <a:pt x="43570" y="16218"/>
                      <a:pt x="42879" y="15141"/>
                      <a:pt x="42178" y="14038"/>
                    </a:cubicBezTo>
                    <a:cubicBezTo>
                      <a:pt x="39443" y="9735"/>
                      <a:pt x="36632" y="5057"/>
                      <a:pt x="337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97"/>
              <p:cNvSpPr/>
              <p:nvPr/>
            </p:nvSpPr>
            <p:spPr>
              <a:xfrm>
                <a:off x="5058375" y="1342325"/>
                <a:ext cx="1287550" cy="1259350"/>
              </a:xfrm>
              <a:custGeom>
                <a:avLst/>
                <a:gdLst/>
                <a:ahLst/>
                <a:cxnLst/>
                <a:rect l="l" t="t" r="r" b="b"/>
                <a:pathLst>
                  <a:path w="51502" h="50374" extrusionOk="0">
                    <a:moveTo>
                      <a:pt x="22653" y="0"/>
                    </a:moveTo>
                    <a:cubicBezTo>
                      <a:pt x="22632" y="0"/>
                      <a:pt x="22579" y="91"/>
                      <a:pt x="22499" y="264"/>
                    </a:cubicBezTo>
                    <a:cubicBezTo>
                      <a:pt x="21898" y="1607"/>
                      <a:pt x="19543" y="7895"/>
                      <a:pt x="14168" y="17083"/>
                    </a:cubicBezTo>
                    <a:cubicBezTo>
                      <a:pt x="13661" y="17955"/>
                      <a:pt x="13126" y="18846"/>
                      <a:pt x="12560" y="19768"/>
                    </a:cubicBezTo>
                    <a:cubicBezTo>
                      <a:pt x="9353" y="24998"/>
                      <a:pt x="5230" y="31020"/>
                      <a:pt x="0" y="37498"/>
                    </a:cubicBezTo>
                    <a:cubicBezTo>
                      <a:pt x="0" y="37498"/>
                      <a:pt x="6502" y="36767"/>
                      <a:pt x="12369" y="32548"/>
                    </a:cubicBezTo>
                    <a:lnTo>
                      <a:pt x="12369" y="32548"/>
                    </a:lnTo>
                    <a:cubicBezTo>
                      <a:pt x="12369" y="32548"/>
                      <a:pt x="9885" y="41101"/>
                      <a:pt x="4939" y="49547"/>
                    </a:cubicBezTo>
                    <a:cubicBezTo>
                      <a:pt x="4939" y="49547"/>
                      <a:pt x="15345" y="44697"/>
                      <a:pt x="20496" y="35329"/>
                    </a:cubicBezTo>
                    <a:cubicBezTo>
                      <a:pt x="20496" y="35329"/>
                      <a:pt x="22394" y="44707"/>
                      <a:pt x="23040" y="50373"/>
                    </a:cubicBezTo>
                    <a:cubicBezTo>
                      <a:pt x="23040" y="50373"/>
                      <a:pt x="27499" y="42538"/>
                      <a:pt x="29148" y="35329"/>
                    </a:cubicBezTo>
                    <a:cubicBezTo>
                      <a:pt x="29148" y="35329"/>
                      <a:pt x="33576" y="44061"/>
                      <a:pt x="42950" y="47883"/>
                    </a:cubicBezTo>
                    <a:cubicBezTo>
                      <a:pt x="42849" y="47693"/>
                      <a:pt x="39633" y="41611"/>
                      <a:pt x="38316" y="36656"/>
                    </a:cubicBezTo>
                    <a:lnTo>
                      <a:pt x="38316" y="36656"/>
                    </a:lnTo>
                    <a:cubicBezTo>
                      <a:pt x="38316" y="36657"/>
                      <a:pt x="43751" y="39830"/>
                      <a:pt x="49800" y="39830"/>
                    </a:cubicBezTo>
                    <a:cubicBezTo>
                      <a:pt x="50363" y="39830"/>
                      <a:pt x="50931" y="39803"/>
                      <a:pt x="51501" y="39743"/>
                    </a:cubicBezTo>
                    <a:cubicBezTo>
                      <a:pt x="51501" y="39743"/>
                      <a:pt x="42238" y="33766"/>
                      <a:pt x="39147" y="29763"/>
                    </a:cubicBezTo>
                    <a:lnTo>
                      <a:pt x="39147" y="29763"/>
                    </a:lnTo>
                    <a:cubicBezTo>
                      <a:pt x="39308" y="29847"/>
                      <a:pt x="44081" y="32323"/>
                      <a:pt x="48936" y="32763"/>
                    </a:cubicBezTo>
                    <a:cubicBezTo>
                      <a:pt x="49378" y="32804"/>
                      <a:pt x="49823" y="32823"/>
                      <a:pt x="50264" y="32829"/>
                    </a:cubicBezTo>
                    <a:cubicBezTo>
                      <a:pt x="50264" y="32829"/>
                      <a:pt x="47489" y="30444"/>
                      <a:pt x="43100" y="25810"/>
                    </a:cubicBezTo>
                    <a:cubicBezTo>
                      <a:pt x="42293" y="24948"/>
                      <a:pt x="41422" y="24016"/>
                      <a:pt x="40510" y="23000"/>
                    </a:cubicBezTo>
                    <a:cubicBezTo>
                      <a:pt x="37308" y="19463"/>
                      <a:pt x="33531" y="14989"/>
                      <a:pt x="29483" y="9613"/>
                    </a:cubicBezTo>
                    <a:cubicBezTo>
                      <a:pt x="27269" y="6678"/>
                      <a:pt x="24979" y="3471"/>
                      <a:pt x="22660" y="5"/>
                    </a:cubicBezTo>
                    <a:cubicBezTo>
                      <a:pt x="22658" y="2"/>
                      <a:pt x="22656" y="0"/>
                      <a:pt x="226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97"/>
              <p:cNvSpPr/>
              <p:nvPr/>
            </p:nvSpPr>
            <p:spPr>
              <a:xfrm>
                <a:off x="5372375" y="1769400"/>
                <a:ext cx="763525" cy="224150"/>
              </a:xfrm>
              <a:custGeom>
                <a:avLst/>
                <a:gdLst/>
                <a:ahLst/>
                <a:cxnLst/>
                <a:rect l="l" t="t" r="r" b="b"/>
                <a:pathLst>
                  <a:path w="30541" h="8966" extrusionOk="0">
                    <a:moveTo>
                      <a:pt x="1608" y="0"/>
                    </a:moveTo>
                    <a:cubicBezTo>
                      <a:pt x="1101" y="872"/>
                      <a:pt x="566" y="1763"/>
                      <a:pt x="0" y="2685"/>
                    </a:cubicBezTo>
                    <a:cubicBezTo>
                      <a:pt x="8339" y="7825"/>
                      <a:pt x="18051" y="8965"/>
                      <a:pt x="25025" y="8965"/>
                    </a:cubicBezTo>
                    <a:cubicBezTo>
                      <a:pt x="27159" y="8965"/>
                      <a:pt x="29036" y="8858"/>
                      <a:pt x="30540" y="8727"/>
                    </a:cubicBezTo>
                    <a:cubicBezTo>
                      <a:pt x="29733" y="7865"/>
                      <a:pt x="28862" y="6933"/>
                      <a:pt x="27950" y="5917"/>
                    </a:cubicBezTo>
                    <a:cubicBezTo>
                      <a:pt x="27010" y="5978"/>
                      <a:pt x="26081" y="6007"/>
                      <a:pt x="25165" y="6007"/>
                    </a:cubicBezTo>
                    <a:cubicBezTo>
                      <a:pt x="14596" y="6007"/>
                      <a:pt x="5739" y="2158"/>
                      <a:pt x="16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97"/>
              <p:cNvSpPr/>
              <p:nvPr/>
            </p:nvSpPr>
            <p:spPr>
              <a:xfrm>
                <a:off x="5055600" y="2490175"/>
                <a:ext cx="1280175" cy="639025"/>
              </a:xfrm>
              <a:custGeom>
                <a:avLst/>
                <a:gdLst/>
                <a:ahLst/>
                <a:cxnLst/>
                <a:rect l="l" t="t" r="r" b="b"/>
                <a:pathLst>
                  <a:path w="51207" h="25561" extrusionOk="0">
                    <a:moveTo>
                      <a:pt x="48657" y="1"/>
                    </a:moveTo>
                    <a:cubicBezTo>
                      <a:pt x="46357" y="2010"/>
                      <a:pt x="43942" y="3843"/>
                      <a:pt x="41468" y="5532"/>
                    </a:cubicBezTo>
                    <a:cubicBezTo>
                      <a:pt x="28922" y="14073"/>
                      <a:pt x="14861" y="18658"/>
                      <a:pt x="5832" y="20931"/>
                    </a:cubicBezTo>
                    <a:cubicBezTo>
                      <a:pt x="4500" y="21267"/>
                      <a:pt x="3277" y="21553"/>
                      <a:pt x="2185" y="21794"/>
                    </a:cubicBezTo>
                    <a:cubicBezTo>
                      <a:pt x="1469" y="23036"/>
                      <a:pt x="738" y="24293"/>
                      <a:pt x="0" y="25561"/>
                    </a:cubicBezTo>
                    <a:cubicBezTo>
                      <a:pt x="1424" y="25331"/>
                      <a:pt x="2816" y="25084"/>
                      <a:pt x="4190" y="24814"/>
                    </a:cubicBezTo>
                    <a:cubicBezTo>
                      <a:pt x="9059" y="23858"/>
                      <a:pt x="13603" y="22626"/>
                      <a:pt x="17806" y="21222"/>
                    </a:cubicBezTo>
                    <a:cubicBezTo>
                      <a:pt x="18838" y="20882"/>
                      <a:pt x="19844" y="20531"/>
                      <a:pt x="20831" y="20170"/>
                    </a:cubicBezTo>
                    <a:cubicBezTo>
                      <a:pt x="30545" y="16628"/>
                      <a:pt x="38261" y="12279"/>
                      <a:pt x="43717" y="8648"/>
                    </a:cubicBezTo>
                    <a:cubicBezTo>
                      <a:pt x="47094" y="6408"/>
                      <a:pt x="49609" y="4445"/>
                      <a:pt x="51207" y="3102"/>
                    </a:cubicBezTo>
                    <a:cubicBezTo>
                      <a:pt x="50380" y="2125"/>
                      <a:pt x="49533" y="1088"/>
                      <a:pt x="486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97"/>
              <p:cNvSpPr/>
              <p:nvPr/>
            </p:nvSpPr>
            <p:spPr>
              <a:xfrm>
                <a:off x="4884650" y="3324675"/>
                <a:ext cx="20076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80304" h="13396" extrusionOk="0">
                    <a:moveTo>
                      <a:pt x="2205" y="1"/>
                    </a:moveTo>
                    <a:cubicBezTo>
                      <a:pt x="1478" y="1214"/>
                      <a:pt x="741" y="2431"/>
                      <a:pt x="1" y="3644"/>
                    </a:cubicBezTo>
                    <a:cubicBezTo>
                      <a:pt x="6897" y="6373"/>
                      <a:pt x="27501" y="13396"/>
                      <a:pt x="56965" y="13396"/>
                    </a:cubicBezTo>
                    <a:cubicBezTo>
                      <a:pt x="64230" y="13396"/>
                      <a:pt x="72034" y="12969"/>
                      <a:pt x="80303" y="11945"/>
                    </a:cubicBezTo>
                    <a:cubicBezTo>
                      <a:pt x="79422" y="10953"/>
                      <a:pt x="78490" y="9906"/>
                      <a:pt x="77512" y="8794"/>
                    </a:cubicBezTo>
                    <a:cubicBezTo>
                      <a:pt x="73744" y="9145"/>
                      <a:pt x="67878" y="9542"/>
                      <a:pt x="60609" y="9542"/>
                    </a:cubicBezTo>
                    <a:cubicBezTo>
                      <a:pt x="46707" y="9542"/>
                      <a:pt x="27675" y="8089"/>
                      <a:pt x="8376" y="2086"/>
                    </a:cubicBezTo>
                    <a:cubicBezTo>
                      <a:pt x="7580" y="1834"/>
                      <a:pt x="6783" y="1580"/>
                      <a:pt x="5987" y="1319"/>
                    </a:cubicBezTo>
                    <a:cubicBezTo>
                      <a:pt x="4725" y="903"/>
                      <a:pt x="3467" y="467"/>
                      <a:pt x="22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97"/>
              <p:cNvSpPr/>
              <p:nvPr/>
            </p:nvSpPr>
            <p:spPr>
              <a:xfrm>
                <a:off x="4465325" y="3928000"/>
                <a:ext cx="2257600" cy="699025"/>
              </a:xfrm>
              <a:custGeom>
                <a:avLst/>
                <a:gdLst/>
                <a:ahLst/>
                <a:cxnLst/>
                <a:rect l="l" t="t" r="r" b="b"/>
                <a:pathLst>
                  <a:path w="90304" h="27961" extrusionOk="0">
                    <a:moveTo>
                      <a:pt x="87979" y="1"/>
                    </a:moveTo>
                    <a:cubicBezTo>
                      <a:pt x="86881" y="537"/>
                      <a:pt x="85769" y="1068"/>
                      <a:pt x="84652" y="1579"/>
                    </a:cubicBezTo>
                    <a:cubicBezTo>
                      <a:pt x="81075" y="3233"/>
                      <a:pt x="77413" y="4775"/>
                      <a:pt x="73711" y="6213"/>
                    </a:cubicBezTo>
                    <a:cubicBezTo>
                      <a:pt x="68059" y="8417"/>
                      <a:pt x="62313" y="10376"/>
                      <a:pt x="56647" y="12119"/>
                    </a:cubicBezTo>
                    <a:cubicBezTo>
                      <a:pt x="54824" y="12681"/>
                      <a:pt x="53005" y="13222"/>
                      <a:pt x="51206" y="13738"/>
                    </a:cubicBezTo>
                    <a:cubicBezTo>
                      <a:pt x="30139" y="19775"/>
                      <a:pt x="10987" y="22806"/>
                      <a:pt x="2776" y="23939"/>
                    </a:cubicBezTo>
                    <a:cubicBezTo>
                      <a:pt x="1864" y="25291"/>
                      <a:pt x="937" y="26628"/>
                      <a:pt x="1" y="27960"/>
                    </a:cubicBezTo>
                    <a:cubicBezTo>
                      <a:pt x="5922" y="27370"/>
                      <a:pt x="11623" y="26619"/>
                      <a:pt x="17084" y="25742"/>
                    </a:cubicBezTo>
                    <a:cubicBezTo>
                      <a:pt x="17505" y="25676"/>
                      <a:pt x="17935" y="25611"/>
                      <a:pt x="18356" y="25541"/>
                    </a:cubicBezTo>
                    <a:cubicBezTo>
                      <a:pt x="31818" y="23331"/>
                      <a:pt x="43786" y="20406"/>
                      <a:pt x="54017" y="17360"/>
                    </a:cubicBezTo>
                    <a:cubicBezTo>
                      <a:pt x="54838" y="17115"/>
                      <a:pt x="55645" y="16875"/>
                      <a:pt x="56441" y="16628"/>
                    </a:cubicBezTo>
                    <a:cubicBezTo>
                      <a:pt x="65144" y="13948"/>
                      <a:pt x="72499" y="11208"/>
                      <a:pt x="78335" y="8803"/>
                    </a:cubicBezTo>
                    <a:cubicBezTo>
                      <a:pt x="81085" y="7676"/>
                      <a:pt x="83494" y="6618"/>
                      <a:pt x="85554" y="5687"/>
                    </a:cubicBezTo>
                    <a:cubicBezTo>
                      <a:pt x="87438" y="4821"/>
                      <a:pt x="89025" y="4059"/>
                      <a:pt x="90303" y="3423"/>
                    </a:cubicBezTo>
                    <a:cubicBezTo>
                      <a:pt x="89542" y="2306"/>
                      <a:pt x="88765" y="1163"/>
                      <a:pt x="879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97"/>
              <p:cNvSpPr/>
              <p:nvPr/>
            </p:nvSpPr>
            <p:spPr>
              <a:xfrm>
                <a:off x="5301225" y="1985300"/>
                <a:ext cx="397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89" extrusionOk="0">
                    <a:moveTo>
                      <a:pt x="791" y="1"/>
                    </a:moveTo>
                    <a:cubicBezTo>
                      <a:pt x="356" y="1"/>
                      <a:pt x="0" y="357"/>
                      <a:pt x="0" y="792"/>
                    </a:cubicBezTo>
                    <a:cubicBezTo>
                      <a:pt x="0" y="1233"/>
                      <a:pt x="356" y="1589"/>
                      <a:pt x="791" y="1589"/>
                    </a:cubicBezTo>
                    <a:cubicBezTo>
                      <a:pt x="1232" y="1589"/>
                      <a:pt x="1588" y="1233"/>
                      <a:pt x="1588" y="792"/>
                    </a:cubicBezTo>
                    <a:cubicBezTo>
                      <a:pt x="1588" y="357"/>
                      <a:pt x="1232" y="1"/>
                      <a:pt x="7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97"/>
              <p:cNvSpPr/>
              <p:nvPr/>
            </p:nvSpPr>
            <p:spPr>
              <a:xfrm>
                <a:off x="5361325" y="2021775"/>
                <a:ext cx="39750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588" extrusionOk="0">
                    <a:moveTo>
                      <a:pt x="792" y="0"/>
                    </a:moveTo>
                    <a:cubicBezTo>
                      <a:pt x="357" y="0"/>
                      <a:pt x="1" y="355"/>
                      <a:pt x="1" y="796"/>
                    </a:cubicBezTo>
                    <a:cubicBezTo>
                      <a:pt x="1" y="1233"/>
                      <a:pt x="357" y="1587"/>
                      <a:pt x="792" y="1587"/>
                    </a:cubicBezTo>
                    <a:cubicBezTo>
                      <a:pt x="1233" y="1587"/>
                      <a:pt x="1589" y="1233"/>
                      <a:pt x="1589" y="796"/>
                    </a:cubicBezTo>
                    <a:cubicBezTo>
                      <a:pt x="1589" y="355"/>
                      <a:pt x="1233" y="0"/>
                      <a:pt x="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97"/>
              <p:cNvSpPr/>
              <p:nvPr/>
            </p:nvSpPr>
            <p:spPr>
              <a:xfrm>
                <a:off x="5436600" y="2061825"/>
                <a:ext cx="397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90" extrusionOk="0">
                    <a:moveTo>
                      <a:pt x="798" y="1"/>
                    </a:moveTo>
                    <a:cubicBezTo>
                      <a:pt x="356" y="1"/>
                      <a:pt x="0" y="357"/>
                      <a:pt x="0" y="797"/>
                    </a:cubicBezTo>
                    <a:cubicBezTo>
                      <a:pt x="0" y="1233"/>
                      <a:pt x="356" y="1589"/>
                      <a:pt x="798" y="1589"/>
                    </a:cubicBezTo>
                    <a:cubicBezTo>
                      <a:pt x="1233" y="1589"/>
                      <a:pt x="1589" y="1233"/>
                      <a:pt x="1589" y="797"/>
                    </a:cubicBezTo>
                    <a:cubicBezTo>
                      <a:pt x="1589" y="357"/>
                      <a:pt x="1233" y="1"/>
                      <a:pt x="7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97"/>
              <p:cNvSpPr/>
              <p:nvPr/>
            </p:nvSpPr>
            <p:spPr>
              <a:xfrm>
                <a:off x="5512500" y="2095525"/>
                <a:ext cx="397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90" extrusionOk="0">
                    <a:moveTo>
                      <a:pt x="793" y="1"/>
                    </a:moveTo>
                    <a:cubicBezTo>
                      <a:pt x="356" y="1"/>
                      <a:pt x="0" y="357"/>
                      <a:pt x="0" y="797"/>
                    </a:cubicBezTo>
                    <a:cubicBezTo>
                      <a:pt x="0" y="1233"/>
                      <a:pt x="356" y="1589"/>
                      <a:pt x="793" y="1589"/>
                    </a:cubicBezTo>
                    <a:cubicBezTo>
                      <a:pt x="1233" y="1589"/>
                      <a:pt x="1589" y="1233"/>
                      <a:pt x="1589" y="797"/>
                    </a:cubicBezTo>
                    <a:cubicBezTo>
                      <a:pt x="1589" y="357"/>
                      <a:pt x="1233" y="1"/>
                      <a:pt x="7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97"/>
              <p:cNvSpPr/>
              <p:nvPr/>
            </p:nvSpPr>
            <p:spPr>
              <a:xfrm>
                <a:off x="5594675" y="2130100"/>
                <a:ext cx="39700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89" extrusionOk="0">
                    <a:moveTo>
                      <a:pt x="792" y="0"/>
                    </a:moveTo>
                    <a:cubicBezTo>
                      <a:pt x="355" y="0"/>
                      <a:pt x="1" y="356"/>
                      <a:pt x="1" y="792"/>
                    </a:cubicBezTo>
                    <a:cubicBezTo>
                      <a:pt x="1" y="1233"/>
                      <a:pt x="355" y="1589"/>
                      <a:pt x="792" y="1589"/>
                    </a:cubicBezTo>
                    <a:cubicBezTo>
                      <a:pt x="1233" y="1589"/>
                      <a:pt x="1588" y="1233"/>
                      <a:pt x="1588" y="792"/>
                    </a:cubicBezTo>
                    <a:cubicBezTo>
                      <a:pt x="1588" y="356"/>
                      <a:pt x="1233" y="0"/>
                      <a:pt x="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97"/>
              <p:cNvSpPr/>
              <p:nvPr/>
            </p:nvSpPr>
            <p:spPr>
              <a:xfrm>
                <a:off x="5675850" y="2156000"/>
                <a:ext cx="39700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90" extrusionOk="0">
                    <a:moveTo>
                      <a:pt x="791" y="1"/>
                    </a:moveTo>
                    <a:cubicBezTo>
                      <a:pt x="355" y="1"/>
                      <a:pt x="0" y="357"/>
                      <a:pt x="0" y="798"/>
                    </a:cubicBezTo>
                    <a:cubicBezTo>
                      <a:pt x="0" y="1233"/>
                      <a:pt x="355" y="1589"/>
                      <a:pt x="791" y="1589"/>
                    </a:cubicBezTo>
                    <a:cubicBezTo>
                      <a:pt x="1233" y="1589"/>
                      <a:pt x="1587" y="1233"/>
                      <a:pt x="1587" y="798"/>
                    </a:cubicBezTo>
                    <a:cubicBezTo>
                      <a:pt x="1587" y="357"/>
                      <a:pt x="1233" y="1"/>
                      <a:pt x="7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97"/>
              <p:cNvSpPr/>
              <p:nvPr/>
            </p:nvSpPr>
            <p:spPr>
              <a:xfrm>
                <a:off x="5771875" y="2181325"/>
                <a:ext cx="397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89" extrusionOk="0">
                    <a:moveTo>
                      <a:pt x="793" y="0"/>
                    </a:moveTo>
                    <a:cubicBezTo>
                      <a:pt x="357" y="0"/>
                      <a:pt x="1" y="351"/>
                      <a:pt x="1" y="791"/>
                    </a:cubicBezTo>
                    <a:cubicBezTo>
                      <a:pt x="1" y="1233"/>
                      <a:pt x="357" y="1589"/>
                      <a:pt x="793" y="1589"/>
                    </a:cubicBezTo>
                    <a:cubicBezTo>
                      <a:pt x="1233" y="1589"/>
                      <a:pt x="1589" y="1233"/>
                      <a:pt x="1589" y="791"/>
                    </a:cubicBezTo>
                    <a:cubicBezTo>
                      <a:pt x="1589" y="351"/>
                      <a:pt x="1233" y="0"/>
                      <a:pt x="7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97"/>
              <p:cNvSpPr/>
              <p:nvPr/>
            </p:nvSpPr>
            <p:spPr>
              <a:xfrm>
                <a:off x="5858700" y="2201100"/>
                <a:ext cx="39850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589" extrusionOk="0">
                    <a:moveTo>
                      <a:pt x="796" y="0"/>
                    </a:moveTo>
                    <a:cubicBezTo>
                      <a:pt x="356" y="0"/>
                      <a:pt x="0" y="356"/>
                      <a:pt x="0" y="798"/>
                    </a:cubicBezTo>
                    <a:cubicBezTo>
                      <a:pt x="0" y="1233"/>
                      <a:pt x="356" y="1589"/>
                      <a:pt x="796" y="1589"/>
                    </a:cubicBezTo>
                    <a:cubicBezTo>
                      <a:pt x="1237" y="1589"/>
                      <a:pt x="1593" y="1233"/>
                      <a:pt x="1593" y="798"/>
                    </a:cubicBezTo>
                    <a:cubicBezTo>
                      <a:pt x="1593" y="356"/>
                      <a:pt x="1237" y="0"/>
                      <a:pt x="7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97"/>
              <p:cNvSpPr/>
              <p:nvPr/>
            </p:nvSpPr>
            <p:spPr>
              <a:xfrm>
                <a:off x="5955875" y="2210125"/>
                <a:ext cx="397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89" extrusionOk="0">
                    <a:moveTo>
                      <a:pt x="793" y="0"/>
                    </a:moveTo>
                    <a:cubicBezTo>
                      <a:pt x="356" y="0"/>
                      <a:pt x="0" y="356"/>
                      <a:pt x="0" y="797"/>
                    </a:cubicBezTo>
                    <a:cubicBezTo>
                      <a:pt x="0" y="1233"/>
                      <a:pt x="356" y="1589"/>
                      <a:pt x="793" y="1589"/>
                    </a:cubicBezTo>
                    <a:cubicBezTo>
                      <a:pt x="1233" y="1589"/>
                      <a:pt x="1589" y="1233"/>
                      <a:pt x="1589" y="797"/>
                    </a:cubicBezTo>
                    <a:cubicBezTo>
                      <a:pt x="1589" y="356"/>
                      <a:pt x="1233" y="0"/>
                      <a:pt x="7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97"/>
              <p:cNvSpPr/>
              <p:nvPr/>
            </p:nvSpPr>
            <p:spPr>
              <a:xfrm>
                <a:off x="6051300" y="2222025"/>
                <a:ext cx="39750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589" extrusionOk="0">
                    <a:moveTo>
                      <a:pt x="798" y="0"/>
                    </a:moveTo>
                    <a:cubicBezTo>
                      <a:pt x="357" y="0"/>
                      <a:pt x="1" y="356"/>
                      <a:pt x="1" y="791"/>
                    </a:cubicBezTo>
                    <a:cubicBezTo>
                      <a:pt x="1" y="1233"/>
                      <a:pt x="357" y="1589"/>
                      <a:pt x="798" y="1589"/>
                    </a:cubicBezTo>
                    <a:cubicBezTo>
                      <a:pt x="1233" y="1589"/>
                      <a:pt x="1589" y="1233"/>
                      <a:pt x="1589" y="791"/>
                    </a:cubicBezTo>
                    <a:cubicBezTo>
                      <a:pt x="1589" y="356"/>
                      <a:pt x="1233" y="0"/>
                      <a:pt x="7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97"/>
              <p:cNvSpPr/>
              <p:nvPr/>
            </p:nvSpPr>
            <p:spPr>
              <a:xfrm>
                <a:off x="6158650" y="2230675"/>
                <a:ext cx="3972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88" extrusionOk="0">
                    <a:moveTo>
                      <a:pt x="792" y="1"/>
                    </a:moveTo>
                    <a:cubicBezTo>
                      <a:pt x="356" y="1"/>
                      <a:pt x="1" y="355"/>
                      <a:pt x="1" y="792"/>
                    </a:cubicBezTo>
                    <a:cubicBezTo>
                      <a:pt x="1" y="1233"/>
                      <a:pt x="356" y="1588"/>
                      <a:pt x="792" y="1588"/>
                    </a:cubicBezTo>
                    <a:cubicBezTo>
                      <a:pt x="1233" y="1588"/>
                      <a:pt x="1589" y="1233"/>
                      <a:pt x="1589" y="792"/>
                    </a:cubicBezTo>
                    <a:cubicBezTo>
                      <a:pt x="1589" y="355"/>
                      <a:pt x="1233" y="1"/>
                      <a:pt x="7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97"/>
              <p:cNvSpPr/>
              <p:nvPr/>
            </p:nvSpPr>
            <p:spPr>
              <a:xfrm>
                <a:off x="4828525" y="4059150"/>
                <a:ext cx="43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4" extrusionOk="0">
                    <a:moveTo>
                      <a:pt x="863" y="0"/>
                    </a:moveTo>
                    <a:cubicBezTo>
                      <a:pt x="387" y="0"/>
                      <a:pt x="1" y="386"/>
                      <a:pt x="1" y="861"/>
                    </a:cubicBezTo>
                    <a:cubicBezTo>
                      <a:pt x="1" y="1338"/>
                      <a:pt x="387" y="1723"/>
                      <a:pt x="863" y="1723"/>
                    </a:cubicBezTo>
                    <a:cubicBezTo>
                      <a:pt x="1339" y="1723"/>
                      <a:pt x="1724" y="1338"/>
                      <a:pt x="1724" y="861"/>
                    </a:cubicBezTo>
                    <a:cubicBezTo>
                      <a:pt x="1724" y="386"/>
                      <a:pt x="1339" y="0"/>
                      <a:pt x="8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97"/>
              <p:cNvSpPr/>
              <p:nvPr/>
            </p:nvSpPr>
            <p:spPr>
              <a:xfrm>
                <a:off x="4923100" y="4027325"/>
                <a:ext cx="431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5" extrusionOk="0">
                    <a:moveTo>
                      <a:pt x="863" y="0"/>
                    </a:moveTo>
                    <a:cubicBezTo>
                      <a:pt x="386" y="0"/>
                      <a:pt x="0" y="386"/>
                      <a:pt x="0" y="862"/>
                    </a:cubicBezTo>
                    <a:cubicBezTo>
                      <a:pt x="0" y="1338"/>
                      <a:pt x="386" y="1724"/>
                      <a:pt x="863" y="1724"/>
                    </a:cubicBezTo>
                    <a:cubicBezTo>
                      <a:pt x="1337" y="1724"/>
                      <a:pt x="1723" y="1338"/>
                      <a:pt x="1723" y="862"/>
                    </a:cubicBezTo>
                    <a:cubicBezTo>
                      <a:pt x="1723" y="386"/>
                      <a:pt x="1337" y="0"/>
                      <a:pt x="8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97"/>
              <p:cNvSpPr/>
              <p:nvPr/>
            </p:nvSpPr>
            <p:spPr>
              <a:xfrm>
                <a:off x="5019400" y="3997400"/>
                <a:ext cx="43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4" extrusionOk="0">
                    <a:moveTo>
                      <a:pt x="863" y="1"/>
                    </a:moveTo>
                    <a:cubicBezTo>
                      <a:pt x="387" y="1"/>
                      <a:pt x="1" y="386"/>
                      <a:pt x="1" y="862"/>
                    </a:cubicBezTo>
                    <a:cubicBezTo>
                      <a:pt x="1" y="1338"/>
                      <a:pt x="387" y="1724"/>
                      <a:pt x="863" y="1724"/>
                    </a:cubicBezTo>
                    <a:cubicBezTo>
                      <a:pt x="1339" y="1724"/>
                      <a:pt x="1724" y="1338"/>
                      <a:pt x="1724" y="862"/>
                    </a:cubicBezTo>
                    <a:cubicBezTo>
                      <a:pt x="1724" y="386"/>
                      <a:pt x="1339" y="1"/>
                      <a:pt x="8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97"/>
              <p:cNvSpPr/>
              <p:nvPr/>
            </p:nvSpPr>
            <p:spPr>
              <a:xfrm>
                <a:off x="5123225" y="3968575"/>
                <a:ext cx="4312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3" y="1"/>
                    </a:moveTo>
                    <a:cubicBezTo>
                      <a:pt x="387" y="1"/>
                      <a:pt x="1" y="387"/>
                      <a:pt x="1" y="863"/>
                    </a:cubicBezTo>
                    <a:cubicBezTo>
                      <a:pt x="1" y="1339"/>
                      <a:pt x="387" y="1725"/>
                      <a:pt x="863" y="1725"/>
                    </a:cubicBezTo>
                    <a:cubicBezTo>
                      <a:pt x="1339" y="1725"/>
                      <a:pt x="1725" y="1339"/>
                      <a:pt x="1725" y="863"/>
                    </a:cubicBezTo>
                    <a:cubicBezTo>
                      <a:pt x="1725" y="387"/>
                      <a:pt x="1339" y="1"/>
                      <a:pt x="8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97"/>
              <p:cNvSpPr/>
              <p:nvPr/>
            </p:nvSpPr>
            <p:spPr>
              <a:xfrm>
                <a:off x="5228075" y="3926775"/>
                <a:ext cx="43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4" extrusionOk="0">
                    <a:moveTo>
                      <a:pt x="862" y="0"/>
                    </a:moveTo>
                    <a:cubicBezTo>
                      <a:pt x="387" y="0"/>
                      <a:pt x="1" y="385"/>
                      <a:pt x="1" y="861"/>
                    </a:cubicBezTo>
                    <a:cubicBezTo>
                      <a:pt x="1" y="1337"/>
                      <a:pt x="387" y="1723"/>
                      <a:pt x="862" y="1723"/>
                    </a:cubicBezTo>
                    <a:cubicBezTo>
                      <a:pt x="1338" y="1723"/>
                      <a:pt x="1724" y="1337"/>
                      <a:pt x="1724" y="861"/>
                    </a:cubicBezTo>
                    <a:cubicBezTo>
                      <a:pt x="1724" y="385"/>
                      <a:pt x="1338" y="0"/>
                      <a:pt x="8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97"/>
              <p:cNvSpPr/>
              <p:nvPr/>
            </p:nvSpPr>
            <p:spPr>
              <a:xfrm>
                <a:off x="5342675" y="3884925"/>
                <a:ext cx="431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4" extrusionOk="0">
                    <a:moveTo>
                      <a:pt x="862" y="1"/>
                    </a:moveTo>
                    <a:cubicBezTo>
                      <a:pt x="386" y="1"/>
                      <a:pt x="0" y="387"/>
                      <a:pt x="0" y="863"/>
                    </a:cubicBezTo>
                    <a:cubicBezTo>
                      <a:pt x="0" y="1338"/>
                      <a:pt x="386" y="1724"/>
                      <a:pt x="862" y="1724"/>
                    </a:cubicBezTo>
                    <a:cubicBezTo>
                      <a:pt x="1338" y="1724"/>
                      <a:pt x="1724" y="1338"/>
                      <a:pt x="1724" y="863"/>
                    </a:cubicBezTo>
                    <a:cubicBezTo>
                      <a:pt x="1724" y="387"/>
                      <a:pt x="1338" y="1"/>
                      <a:pt x="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97"/>
              <p:cNvSpPr/>
              <p:nvPr/>
            </p:nvSpPr>
            <p:spPr>
              <a:xfrm>
                <a:off x="5440125" y="3837575"/>
                <a:ext cx="43100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0" extrusionOk="0">
                    <a:moveTo>
                      <a:pt x="862" y="1"/>
                    </a:moveTo>
                    <a:cubicBezTo>
                      <a:pt x="386" y="1"/>
                      <a:pt x="0" y="387"/>
                      <a:pt x="0" y="863"/>
                    </a:cubicBezTo>
                    <a:cubicBezTo>
                      <a:pt x="0" y="1333"/>
                      <a:pt x="386" y="1719"/>
                      <a:pt x="862" y="1719"/>
                    </a:cubicBezTo>
                    <a:cubicBezTo>
                      <a:pt x="1337" y="1719"/>
                      <a:pt x="1723" y="1333"/>
                      <a:pt x="1723" y="863"/>
                    </a:cubicBezTo>
                    <a:cubicBezTo>
                      <a:pt x="1723" y="387"/>
                      <a:pt x="1337" y="1"/>
                      <a:pt x="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97"/>
              <p:cNvSpPr/>
              <p:nvPr/>
            </p:nvSpPr>
            <p:spPr>
              <a:xfrm>
                <a:off x="5547175" y="3794500"/>
                <a:ext cx="431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724" extrusionOk="0">
                    <a:moveTo>
                      <a:pt x="863" y="1"/>
                    </a:moveTo>
                    <a:cubicBezTo>
                      <a:pt x="387" y="1"/>
                      <a:pt x="1" y="386"/>
                      <a:pt x="1" y="862"/>
                    </a:cubicBezTo>
                    <a:cubicBezTo>
                      <a:pt x="1" y="1338"/>
                      <a:pt x="387" y="1724"/>
                      <a:pt x="863" y="1724"/>
                    </a:cubicBezTo>
                    <a:cubicBezTo>
                      <a:pt x="1339" y="1724"/>
                      <a:pt x="1725" y="1338"/>
                      <a:pt x="1725" y="862"/>
                    </a:cubicBezTo>
                    <a:cubicBezTo>
                      <a:pt x="1725" y="386"/>
                      <a:pt x="1339" y="1"/>
                      <a:pt x="8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97"/>
              <p:cNvSpPr/>
              <p:nvPr/>
            </p:nvSpPr>
            <p:spPr>
              <a:xfrm>
                <a:off x="5648400" y="3742650"/>
                <a:ext cx="43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4" extrusionOk="0">
                    <a:moveTo>
                      <a:pt x="862" y="1"/>
                    </a:moveTo>
                    <a:cubicBezTo>
                      <a:pt x="386" y="1"/>
                      <a:pt x="0" y="386"/>
                      <a:pt x="0" y="862"/>
                    </a:cubicBezTo>
                    <a:cubicBezTo>
                      <a:pt x="0" y="1338"/>
                      <a:pt x="386" y="1724"/>
                      <a:pt x="862" y="1724"/>
                    </a:cubicBezTo>
                    <a:cubicBezTo>
                      <a:pt x="1339" y="1724"/>
                      <a:pt x="1723" y="1338"/>
                      <a:pt x="1723" y="862"/>
                    </a:cubicBezTo>
                    <a:cubicBezTo>
                      <a:pt x="1723" y="386"/>
                      <a:pt x="1339" y="1"/>
                      <a:pt x="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97"/>
              <p:cNvSpPr/>
              <p:nvPr/>
            </p:nvSpPr>
            <p:spPr>
              <a:xfrm>
                <a:off x="5750225" y="3690800"/>
                <a:ext cx="43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4" extrusionOk="0">
                    <a:moveTo>
                      <a:pt x="862" y="1"/>
                    </a:moveTo>
                    <a:cubicBezTo>
                      <a:pt x="386" y="1"/>
                      <a:pt x="1" y="385"/>
                      <a:pt x="1" y="862"/>
                    </a:cubicBezTo>
                    <a:cubicBezTo>
                      <a:pt x="1" y="1338"/>
                      <a:pt x="386" y="1724"/>
                      <a:pt x="862" y="1724"/>
                    </a:cubicBezTo>
                    <a:cubicBezTo>
                      <a:pt x="1338" y="1724"/>
                      <a:pt x="1724" y="1338"/>
                      <a:pt x="1724" y="862"/>
                    </a:cubicBezTo>
                    <a:cubicBezTo>
                      <a:pt x="1724" y="385"/>
                      <a:pt x="1338" y="1"/>
                      <a:pt x="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97"/>
              <p:cNvSpPr/>
              <p:nvPr/>
            </p:nvSpPr>
            <p:spPr>
              <a:xfrm>
                <a:off x="5851800" y="3637925"/>
                <a:ext cx="431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5" extrusionOk="0">
                    <a:moveTo>
                      <a:pt x="862" y="1"/>
                    </a:moveTo>
                    <a:cubicBezTo>
                      <a:pt x="387" y="1"/>
                      <a:pt x="1" y="387"/>
                      <a:pt x="1" y="863"/>
                    </a:cubicBezTo>
                    <a:cubicBezTo>
                      <a:pt x="1" y="1339"/>
                      <a:pt x="387" y="1725"/>
                      <a:pt x="862" y="1725"/>
                    </a:cubicBezTo>
                    <a:cubicBezTo>
                      <a:pt x="1338" y="1725"/>
                      <a:pt x="1724" y="1339"/>
                      <a:pt x="1724" y="863"/>
                    </a:cubicBezTo>
                    <a:cubicBezTo>
                      <a:pt x="1724" y="387"/>
                      <a:pt x="1338" y="1"/>
                      <a:pt x="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97"/>
              <p:cNvSpPr/>
              <p:nvPr/>
            </p:nvSpPr>
            <p:spPr>
              <a:xfrm>
                <a:off x="5948225" y="3573050"/>
                <a:ext cx="43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4" extrusionOk="0">
                    <a:moveTo>
                      <a:pt x="863" y="1"/>
                    </a:moveTo>
                    <a:cubicBezTo>
                      <a:pt x="387" y="1"/>
                      <a:pt x="1" y="387"/>
                      <a:pt x="1" y="863"/>
                    </a:cubicBezTo>
                    <a:cubicBezTo>
                      <a:pt x="1" y="1338"/>
                      <a:pt x="387" y="1724"/>
                      <a:pt x="863" y="1724"/>
                    </a:cubicBezTo>
                    <a:cubicBezTo>
                      <a:pt x="1339" y="1724"/>
                      <a:pt x="1724" y="1338"/>
                      <a:pt x="1724" y="863"/>
                    </a:cubicBezTo>
                    <a:cubicBezTo>
                      <a:pt x="1724" y="387"/>
                      <a:pt x="1339" y="1"/>
                      <a:pt x="8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97"/>
              <p:cNvSpPr/>
              <p:nvPr/>
            </p:nvSpPr>
            <p:spPr>
              <a:xfrm>
                <a:off x="6047200" y="3517825"/>
                <a:ext cx="43100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0" extrusionOk="0">
                    <a:moveTo>
                      <a:pt x="861" y="0"/>
                    </a:moveTo>
                    <a:cubicBezTo>
                      <a:pt x="386" y="0"/>
                      <a:pt x="0" y="381"/>
                      <a:pt x="0" y="857"/>
                    </a:cubicBezTo>
                    <a:cubicBezTo>
                      <a:pt x="0" y="1333"/>
                      <a:pt x="386" y="1719"/>
                      <a:pt x="861" y="1719"/>
                    </a:cubicBezTo>
                    <a:cubicBezTo>
                      <a:pt x="1337" y="1719"/>
                      <a:pt x="1723" y="1333"/>
                      <a:pt x="1723" y="857"/>
                    </a:cubicBezTo>
                    <a:cubicBezTo>
                      <a:pt x="1723" y="381"/>
                      <a:pt x="1337" y="0"/>
                      <a:pt x="8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97"/>
              <p:cNvSpPr/>
              <p:nvPr/>
            </p:nvSpPr>
            <p:spPr>
              <a:xfrm>
                <a:off x="6139125" y="3449075"/>
                <a:ext cx="430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724" extrusionOk="0">
                    <a:moveTo>
                      <a:pt x="862" y="0"/>
                    </a:moveTo>
                    <a:cubicBezTo>
                      <a:pt x="386" y="0"/>
                      <a:pt x="0" y="386"/>
                      <a:pt x="0" y="862"/>
                    </a:cubicBezTo>
                    <a:cubicBezTo>
                      <a:pt x="0" y="1337"/>
                      <a:pt x="386" y="1723"/>
                      <a:pt x="862" y="1723"/>
                    </a:cubicBezTo>
                    <a:cubicBezTo>
                      <a:pt x="1338" y="1723"/>
                      <a:pt x="1723" y="1337"/>
                      <a:pt x="1723" y="862"/>
                    </a:cubicBezTo>
                    <a:cubicBezTo>
                      <a:pt x="1723" y="386"/>
                      <a:pt x="1338" y="0"/>
                      <a:pt x="8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97"/>
              <p:cNvSpPr/>
              <p:nvPr/>
            </p:nvSpPr>
            <p:spPr>
              <a:xfrm>
                <a:off x="6224025" y="3395950"/>
                <a:ext cx="431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5" extrusionOk="0">
                    <a:moveTo>
                      <a:pt x="863" y="1"/>
                    </a:moveTo>
                    <a:cubicBezTo>
                      <a:pt x="387" y="1"/>
                      <a:pt x="1" y="387"/>
                      <a:pt x="1" y="863"/>
                    </a:cubicBezTo>
                    <a:cubicBezTo>
                      <a:pt x="1" y="1339"/>
                      <a:pt x="387" y="1725"/>
                      <a:pt x="863" y="1725"/>
                    </a:cubicBezTo>
                    <a:cubicBezTo>
                      <a:pt x="1339" y="1725"/>
                      <a:pt x="1724" y="1339"/>
                      <a:pt x="1724" y="863"/>
                    </a:cubicBezTo>
                    <a:cubicBezTo>
                      <a:pt x="1724" y="387"/>
                      <a:pt x="1339" y="1"/>
                      <a:pt x="8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97"/>
              <p:cNvSpPr/>
              <p:nvPr/>
            </p:nvSpPr>
            <p:spPr>
              <a:xfrm>
                <a:off x="6314200" y="3324675"/>
                <a:ext cx="43100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6" extrusionOk="0">
                    <a:moveTo>
                      <a:pt x="863" y="1"/>
                    </a:moveTo>
                    <a:cubicBezTo>
                      <a:pt x="387" y="1"/>
                      <a:pt x="1" y="387"/>
                      <a:pt x="1" y="863"/>
                    </a:cubicBezTo>
                    <a:cubicBezTo>
                      <a:pt x="1" y="1339"/>
                      <a:pt x="387" y="1725"/>
                      <a:pt x="863" y="1725"/>
                    </a:cubicBezTo>
                    <a:cubicBezTo>
                      <a:pt x="1339" y="1725"/>
                      <a:pt x="1724" y="1339"/>
                      <a:pt x="1724" y="863"/>
                    </a:cubicBezTo>
                    <a:cubicBezTo>
                      <a:pt x="1724" y="387"/>
                      <a:pt x="1339" y="1"/>
                      <a:pt x="8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97"/>
              <p:cNvSpPr/>
              <p:nvPr/>
            </p:nvSpPr>
            <p:spPr>
              <a:xfrm>
                <a:off x="6387850" y="3263975"/>
                <a:ext cx="43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24" extrusionOk="0">
                    <a:moveTo>
                      <a:pt x="863" y="0"/>
                    </a:moveTo>
                    <a:cubicBezTo>
                      <a:pt x="387" y="0"/>
                      <a:pt x="1" y="385"/>
                      <a:pt x="1" y="861"/>
                    </a:cubicBezTo>
                    <a:cubicBezTo>
                      <a:pt x="1" y="1337"/>
                      <a:pt x="387" y="1723"/>
                      <a:pt x="863" y="1723"/>
                    </a:cubicBezTo>
                    <a:cubicBezTo>
                      <a:pt x="1339" y="1723"/>
                      <a:pt x="1724" y="1337"/>
                      <a:pt x="1724" y="861"/>
                    </a:cubicBezTo>
                    <a:cubicBezTo>
                      <a:pt x="1724" y="385"/>
                      <a:pt x="1339" y="0"/>
                      <a:pt x="8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97"/>
              <p:cNvSpPr/>
              <p:nvPr/>
            </p:nvSpPr>
            <p:spPr>
              <a:xfrm>
                <a:off x="6469250" y="3198200"/>
                <a:ext cx="431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4" extrusionOk="0">
                    <a:moveTo>
                      <a:pt x="863" y="0"/>
                    </a:moveTo>
                    <a:cubicBezTo>
                      <a:pt x="387" y="0"/>
                      <a:pt x="1" y="386"/>
                      <a:pt x="1" y="862"/>
                    </a:cubicBezTo>
                    <a:cubicBezTo>
                      <a:pt x="1" y="1338"/>
                      <a:pt x="387" y="1723"/>
                      <a:pt x="863" y="1723"/>
                    </a:cubicBezTo>
                    <a:cubicBezTo>
                      <a:pt x="1339" y="1723"/>
                      <a:pt x="1725" y="1338"/>
                      <a:pt x="1725" y="862"/>
                    </a:cubicBezTo>
                    <a:cubicBezTo>
                      <a:pt x="1725" y="386"/>
                      <a:pt x="1339" y="0"/>
                      <a:pt x="8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97"/>
              <p:cNvSpPr/>
              <p:nvPr/>
            </p:nvSpPr>
            <p:spPr>
              <a:xfrm>
                <a:off x="5120975" y="2484900"/>
                <a:ext cx="484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725" extrusionOk="0">
                    <a:moveTo>
                      <a:pt x="968" y="0"/>
                    </a:moveTo>
                    <a:cubicBezTo>
                      <a:pt x="719" y="0"/>
                      <a:pt x="473" y="106"/>
                      <a:pt x="301" y="311"/>
                    </a:cubicBezTo>
                    <a:cubicBezTo>
                      <a:pt x="1" y="677"/>
                      <a:pt x="51" y="1218"/>
                      <a:pt x="417" y="1525"/>
                    </a:cubicBezTo>
                    <a:cubicBezTo>
                      <a:pt x="578" y="1659"/>
                      <a:pt x="772" y="1725"/>
                      <a:pt x="966" y="1725"/>
                    </a:cubicBezTo>
                    <a:cubicBezTo>
                      <a:pt x="1213" y="1725"/>
                      <a:pt x="1458" y="1619"/>
                      <a:pt x="1629" y="1414"/>
                    </a:cubicBezTo>
                    <a:cubicBezTo>
                      <a:pt x="1935" y="1049"/>
                      <a:pt x="1885" y="503"/>
                      <a:pt x="1519" y="196"/>
                    </a:cubicBezTo>
                    <a:cubicBezTo>
                      <a:pt x="1356" y="64"/>
                      <a:pt x="1161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97"/>
              <p:cNvSpPr/>
              <p:nvPr/>
            </p:nvSpPr>
            <p:spPr>
              <a:xfrm>
                <a:off x="5214050" y="2520850"/>
                <a:ext cx="4835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25" extrusionOk="0">
                    <a:moveTo>
                      <a:pt x="969" y="0"/>
                    </a:moveTo>
                    <a:cubicBezTo>
                      <a:pt x="721" y="0"/>
                      <a:pt x="474" y="106"/>
                      <a:pt x="306" y="311"/>
                    </a:cubicBezTo>
                    <a:cubicBezTo>
                      <a:pt x="0" y="677"/>
                      <a:pt x="51" y="1218"/>
                      <a:pt x="416" y="1523"/>
                    </a:cubicBezTo>
                    <a:cubicBezTo>
                      <a:pt x="577" y="1659"/>
                      <a:pt x="773" y="1724"/>
                      <a:pt x="968" y="1724"/>
                    </a:cubicBezTo>
                    <a:cubicBezTo>
                      <a:pt x="1215" y="1724"/>
                      <a:pt x="1460" y="1618"/>
                      <a:pt x="1628" y="1414"/>
                    </a:cubicBezTo>
                    <a:cubicBezTo>
                      <a:pt x="1934" y="1049"/>
                      <a:pt x="1884" y="501"/>
                      <a:pt x="1519" y="196"/>
                    </a:cubicBezTo>
                    <a:cubicBezTo>
                      <a:pt x="1358" y="64"/>
                      <a:pt x="1163" y="0"/>
                      <a:pt x="9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97"/>
              <p:cNvSpPr/>
              <p:nvPr/>
            </p:nvSpPr>
            <p:spPr>
              <a:xfrm>
                <a:off x="5307350" y="2559275"/>
                <a:ext cx="483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726" extrusionOk="0">
                    <a:moveTo>
                      <a:pt x="966" y="1"/>
                    </a:moveTo>
                    <a:cubicBezTo>
                      <a:pt x="719" y="1"/>
                      <a:pt x="473" y="107"/>
                      <a:pt x="301" y="312"/>
                    </a:cubicBezTo>
                    <a:cubicBezTo>
                      <a:pt x="0" y="678"/>
                      <a:pt x="51" y="1219"/>
                      <a:pt x="416" y="1526"/>
                    </a:cubicBezTo>
                    <a:cubicBezTo>
                      <a:pt x="577" y="1660"/>
                      <a:pt x="772" y="1725"/>
                      <a:pt x="966" y="1725"/>
                    </a:cubicBezTo>
                    <a:cubicBezTo>
                      <a:pt x="1212" y="1725"/>
                      <a:pt x="1457" y="1620"/>
                      <a:pt x="1628" y="1415"/>
                    </a:cubicBezTo>
                    <a:cubicBezTo>
                      <a:pt x="1935" y="1049"/>
                      <a:pt x="1884" y="503"/>
                      <a:pt x="1514" y="197"/>
                    </a:cubicBezTo>
                    <a:cubicBezTo>
                      <a:pt x="1353" y="65"/>
                      <a:pt x="1159" y="1"/>
                      <a:pt x="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97"/>
              <p:cNvSpPr/>
              <p:nvPr/>
            </p:nvSpPr>
            <p:spPr>
              <a:xfrm>
                <a:off x="5405675" y="2603425"/>
                <a:ext cx="483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24" extrusionOk="0">
                    <a:moveTo>
                      <a:pt x="965" y="0"/>
                    </a:moveTo>
                    <a:cubicBezTo>
                      <a:pt x="718" y="0"/>
                      <a:pt x="472" y="107"/>
                      <a:pt x="301" y="315"/>
                    </a:cubicBezTo>
                    <a:cubicBezTo>
                      <a:pt x="0" y="681"/>
                      <a:pt x="51" y="1222"/>
                      <a:pt x="416" y="1527"/>
                    </a:cubicBezTo>
                    <a:cubicBezTo>
                      <a:pt x="577" y="1659"/>
                      <a:pt x="771" y="1723"/>
                      <a:pt x="964" y="1723"/>
                    </a:cubicBezTo>
                    <a:cubicBezTo>
                      <a:pt x="1211" y="1723"/>
                      <a:pt x="1457" y="1618"/>
                      <a:pt x="1628" y="1413"/>
                    </a:cubicBezTo>
                    <a:cubicBezTo>
                      <a:pt x="1934" y="1046"/>
                      <a:pt x="1884" y="505"/>
                      <a:pt x="1513" y="200"/>
                    </a:cubicBezTo>
                    <a:cubicBezTo>
                      <a:pt x="1352" y="66"/>
                      <a:pt x="1158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97"/>
              <p:cNvSpPr/>
              <p:nvPr/>
            </p:nvSpPr>
            <p:spPr>
              <a:xfrm>
                <a:off x="5512900" y="2638225"/>
                <a:ext cx="4835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25" extrusionOk="0">
                    <a:moveTo>
                      <a:pt x="967" y="0"/>
                    </a:moveTo>
                    <a:cubicBezTo>
                      <a:pt x="721" y="0"/>
                      <a:pt x="476" y="106"/>
                      <a:pt x="305" y="311"/>
                    </a:cubicBezTo>
                    <a:cubicBezTo>
                      <a:pt x="0" y="682"/>
                      <a:pt x="49" y="1223"/>
                      <a:pt x="416" y="1529"/>
                    </a:cubicBezTo>
                    <a:cubicBezTo>
                      <a:pt x="576" y="1660"/>
                      <a:pt x="771" y="1724"/>
                      <a:pt x="965" y="1724"/>
                    </a:cubicBezTo>
                    <a:cubicBezTo>
                      <a:pt x="1214" y="1724"/>
                      <a:pt x="1461" y="1619"/>
                      <a:pt x="1633" y="1413"/>
                    </a:cubicBezTo>
                    <a:cubicBezTo>
                      <a:pt x="1933" y="1048"/>
                      <a:pt x="1883" y="507"/>
                      <a:pt x="1517" y="201"/>
                    </a:cubicBezTo>
                    <a:cubicBezTo>
                      <a:pt x="1356" y="66"/>
                      <a:pt x="1161" y="0"/>
                      <a:pt x="9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97"/>
              <p:cNvSpPr/>
              <p:nvPr/>
            </p:nvSpPr>
            <p:spPr>
              <a:xfrm>
                <a:off x="5627875" y="2679175"/>
                <a:ext cx="483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24" extrusionOk="0">
                    <a:moveTo>
                      <a:pt x="966" y="1"/>
                    </a:moveTo>
                    <a:cubicBezTo>
                      <a:pt x="719" y="1"/>
                      <a:pt x="474" y="107"/>
                      <a:pt x="306" y="311"/>
                    </a:cubicBezTo>
                    <a:cubicBezTo>
                      <a:pt x="0" y="677"/>
                      <a:pt x="49" y="1223"/>
                      <a:pt x="416" y="1523"/>
                    </a:cubicBezTo>
                    <a:cubicBezTo>
                      <a:pt x="577" y="1658"/>
                      <a:pt x="772" y="1724"/>
                      <a:pt x="967" y="1724"/>
                    </a:cubicBezTo>
                    <a:cubicBezTo>
                      <a:pt x="1213" y="1724"/>
                      <a:pt x="1457" y="1618"/>
                      <a:pt x="1628" y="1413"/>
                    </a:cubicBezTo>
                    <a:cubicBezTo>
                      <a:pt x="1934" y="1047"/>
                      <a:pt x="1883" y="501"/>
                      <a:pt x="1518" y="201"/>
                    </a:cubicBezTo>
                    <a:cubicBezTo>
                      <a:pt x="1357" y="66"/>
                      <a:pt x="1161" y="1"/>
                      <a:pt x="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97"/>
              <p:cNvSpPr/>
              <p:nvPr/>
            </p:nvSpPr>
            <p:spPr>
              <a:xfrm>
                <a:off x="5733075" y="2704975"/>
                <a:ext cx="4835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25" extrusionOk="0">
                    <a:moveTo>
                      <a:pt x="970" y="1"/>
                    </a:moveTo>
                    <a:cubicBezTo>
                      <a:pt x="723" y="1"/>
                      <a:pt x="477" y="108"/>
                      <a:pt x="306" y="316"/>
                    </a:cubicBezTo>
                    <a:cubicBezTo>
                      <a:pt x="0" y="681"/>
                      <a:pt x="50" y="1222"/>
                      <a:pt x="421" y="1529"/>
                    </a:cubicBezTo>
                    <a:cubicBezTo>
                      <a:pt x="581" y="1661"/>
                      <a:pt x="775" y="1725"/>
                      <a:pt x="968" y="1725"/>
                    </a:cubicBezTo>
                    <a:cubicBezTo>
                      <a:pt x="1215" y="1725"/>
                      <a:pt x="1462" y="1619"/>
                      <a:pt x="1633" y="1414"/>
                    </a:cubicBezTo>
                    <a:cubicBezTo>
                      <a:pt x="1934" y="1048"/>
                      <a:pt x="1883" y="507"/>
                      <a:pt x="1518" y="200"/>
                    </a:cubicBezTo>
                    <a:cubicBezTo>
                      <a:pt x="1357" y="66"/>
                      <a:pt x="1163" y="1"/>
                      <a:pt x="9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97"/>
              <p:cNvSpPr/>
              <p:nvPr/>
            </p:nvSpPr>
            <p:spPr>
              <a:xfrm>
                <a:off x="5843025" y="2740275"/>
                <a:ext cx="483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725" extrusionOk="0">
                    <a:moveTo>
                      <a:pt x="967" y="0"/>
                    </a:moveTo>
                    <a:cubicBezTo>
                      <a:pt x="719" y="0"/>
                      <a:pt x="473" y="106"/>
                      <a:pt x="301" y="312"/>
                    </a:cubicBezTo>
                    <a:cubicBezTo>
                      <a:pt x="1" y="677"/>
                      <a:pt x="51" y="1218"/>
                      <a:pt x="417" y="1524"/>
                    </a:cubicBezTo>
                    <a:cubicBezTo>
                      <a:pt x="577" y="1658"/>
                      <a:pt x="772" y="1724"/>
                      <a:pt x="965" y="1724"/>
                    </a:cubicBezTo>
                    <a:cubicBezTo>
                      <a:pt x="1212" y="1724"/>
                      <a:pt x="1457" y="1617"/>
                      <a:pt x="1629" y="1410"/>
                    </a:cubicBezTo>
                    <a:cubicBezTo>
                      <a:pt x="1934" y="1043"/>
                      <a:pt x="1880" y="502"/>
                      <a:pt x="1513" y="196"/>
                    </a:cubicBezTo>
                    <a:cubicBezTo>
                      <a:pt x="1353" y="65"/>
                      <a:pt x="1159" y="0"/>
                      <a:pt x="9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97"/>
              <p:cNvSpPr/>
              <p:nvPr/>
            </p:nvSpPr>
            <p:spPr>
              <a:xfrm>
                <a:off x="5954000" y="2765075"/>
                <a:ext cx="483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725" extrusionOk="0">
                    <a:moveTo>
                      <a:pt x="970" y="0"/>
                    </a:moveTo>
                    <a:cubicBezTo>
                      <a:pt x="722" y="0"/>
                      <a:pt x="475" y="106"/>
                      <a:pt x="306" y="312"/>
                    </a:cubicBezTo>
                    <a:cubicBezTo>
                      <a:pt x="1" y="677"/>
                      <a:pt x="50" y="1218"/>
                      <a:pt x="417" y="1524"/>
                    </a:cubicBezTo>
                    <a:cubicBezTo>
                      <a:pt x="578" y="1659"/>
                      <a:pt x="774" y="1725"/>
                      <a:pt x="969" y="1725"/>
                    </a:cubicBezTo>
                    <a:cubicBezTo>
                      <a:pt x="1216" y="1725"/>
                      <a:pt x="1461" y="1619"/>
                      <a:pt x="1629" y="1414"/>
                    </a:cubicBezTo>
                    <a:cubicBezTo>
                      <a:pt x="1934" y="1043"/>
                      <a:pt x="1884" y="502"/>
                      <a:pt x="1518" y="196"/>
                    </a:cubicBezTo>
                    <a:cubicBezTo>
                      <a:pt x="1358" y="65"/>
                      <a:pt x="1163" y="0"/>
                      <a:pt x="9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97"/>
              <p:cNvSpPr/>
              <p:nvPr/>
            </p:nvSpPr>
            <p:spPr>
              <a:xfrm>
                <a:off x="6065475" y="2790175"/>
                <a:ext cx="483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24" extrusionOk="0">
                    <a:moveTo>
                      <a:pt x="968" y="0"/>
                    </a:moveTo>
                    <a:cubicBezTo>
                      <a:pt x="720" y="0"/>
                      <a:pt x="474" y="107"/>
                      <a:pt x="306" y="315"/>
                    </a:cubicBezTo>
                    <a:cubicBezTo>
                      <a:pt x="0" y="681"/>
                      <a:pt x="51" y="1222"/>
                      <a:pt x="416" y="1527"/>
                    </a:cubicBezTo>
                    <a:cubicBezTo>
                      <a:pt x="576" y="1659"/>
                      <a:pt x="771" y="1723"/>
                      <a:pt x="964" y="1723"/>
                    </a:cubicBezTo>
                    <a:cubicBezTo>
                      <a:pt x="1213" y="1723"/>
                      <a:pt x="1459" y="1617"/>
                      <a:pt x="1628" y="1412"/>
                    </a:cubicBezTo>
                    <a:cubicBezTo>
                      <a:pt x="1934" y="1046"/>
                      <a:pt x="1884" y="505"/>
                      <a:pt x="1519" y="200"/>
                    </a:cubicBezTo>
                    <a:cubicBezTo>
                      <a:pt x="1358" y="66"/>
                      <a:pt x="1162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97"/>
              <p:cNvSpPr/>
              <p:nvPr/>
            </p:nvSpPr>
            <p:spPr>
              <a:xfrm>
                <a:off x="6177325" y="2814450"/>
                <a:ext cx="483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24" extrusionOk="0">
                    <a:moveTo>
                      <a:pt x="963" y="1"/>
                    </a:moveTo>
                    <a:cubicBezTo>
                      <a:pt x="717" y="1"/>
                      <a:pt x="472" y="106"/>
                      <a:pt x="301" y="311"/>
                    </a:cubicBezTo>
                    <a:cubicBezTo>
                      <a:pt x="0" y="677"/>
                      <a:pt x="51" y="1222"/>
                      <a:pt x="416" y="1523"/>
                    </a:cubicBezTo>
                    <a:cubicBezTo>
                      <a:pt x="577" y="1658"/>
                      <a:pt x="773" y="1723"/>
                      <a:pt x="967" y="1723"/>
                    </a:cubicBezTo>
                    <a:cubicBezTo>
                      <a:pt x="1213" y="1723"/>
                      <a:pt x="1457" y="1617"/>
                      <a:pt x="1628" y="1412"/>
                    </a:cubicBezTo>
                    <a:cubicBezTo>
                      <a:pt x="1934" y="1047"/>
                      <a:pt x="1884" y="501"/>
                      <a:pt x="1513" y="200"/>
                    </a:cubicBezTo>
                    <a:cubicBezTo>
                      <a:pt x="1352" y="66"/>
                      <a:pt x="1157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97"/>
              <p:cNvSpPr/>
              <p:nvPr/>
            </p:nvSpPr>
            <p:spPr>
              <a:xfrm>
                <a:off x="6292925" y="2826100"/>
                <a:ext cx="4835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25" extrusionOk="0">
                    <a:moveTo>
                      <a:pt x="968" y="0"/>
                    </a:moveTo>
                    <a:cubicBezTo>
                      <a:pt x="720" y="0"/>
                      <a:pt x="474" y="108"/>
                      <a:pt x="306" y="315"/>
                    </a:cubicBezTo>
                    <a:cubicBezTo>
                      <a:pt x="1" y="682"/>
                      <a:pt x="50" y="1223"/>
                      <a:pt x="417" y="1528"/>
                    </a:cubicBezTo>
                    <a:cubicBezTo>
                      <a:pt x="577" y="1660"/>
                      <a:pt x="771" y="1724"/>
                      <a:pt x="965" y="1724"/>
                    </a:cubicBezTo>
                    <a:cubicBezTo>
                      <a:pt x="1213" y="1724"/>
                      <a:pt x="1460" y="1618"/>
                      <a:pt x="1629" y="1413"/>
                    </a:cubicBezTo>
                    <a:cubicBezTo>
                      <a:pt x="1934" y="1047"/>
                      <a:pt x="1883" y="506"/>
                      <a:pt x="1518" y="201"/>
                    </a:cubicBezTo>
                    <a:cubicBezTo>
                      <a:pt x="1357" y="66"/>
                      <a:pt x="1162" y="0"/>
                      <a:pt x="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97"/>
              <p:cNvSpPr/>
              <p:nvPr/>
            </p:nvSpPr>
            <p:spPr>
              <a:xfrm>
                <a:off x="6404375" y="2846775"/>
                <a:ext cx="483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1724" extrusionOk="0">
                    <a:moveTo>
                      <a:pt x="969" y="0"/>
                    </a:moveTo>
                    <a:cubicBezTo>
                      <a:pt x="722" y="0"/>
                      <a:pt x="477" y="106"/>
                      <a:pt x="306" y="311"/>
                    </a:cubicBezTo>
                    <a:cubicBezTo>
                      <a:pt x="1" y="681"/>
                      <a:pt x="56" y="1222"/>
                      <a:pt x="422" y="1527"/>
                    </a:cubicBezTo>
                    <a:cubicBezTo>
                      <a:pt x="582" y="1659"/>
                      <a:pt x="776" y="1724"/>
                      <a:pt x="969" y="1724"/>
                    </a:cubicBezTo>
                    <a:cubicBezTo>
                      <a:pt x="1216" y="1724"/>
                      <a:pt x="1462" y="1618"/>
                      <a:pt x="1634" y="1412"/>
                    </a:cubicBezTo>
                    <a:cubicBezTo>
                      <a:pt x="1934" y="1046"/>
                      <a:pt x="1885" y="505"/>
                      <a:pt x="1520" y="200"/>
                    </a:cubicBezTo>
                    <a:cubicBezTo>
                      <a:pt x="1358" y="66"/>
                      <a:pt x="1163" y="0"/>
                      <a:pt x="9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97"/>
              <p:cNvSpPr/>
              <p:nvPr/>
            </p:nvSpPr>
            <p:spPr>
              <a:xfrm>
                <a:off x="6519125" y="2852650"/>
                <a:ext cx="483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24" extrusionOk="0">
                    <a:moveTo>
                      <a:pt x="963" y="0"/>
                    </a:moveTo>
                    <a:cubicBezTo>
                      <a:pt x="716" y="0"/>
                      <a:pt x="472" y="106"/>
                      <a:pt x="301" y="311"/>
                    </a:cubicBezTo>
                    <a:cubicBezTo>
                      <a:pt x="0" y="677"/>
                      <a:pt x="50" y="1223"/>
                      <a:pt x="416" y="1523"/>
                    </a:cubicBezTo>
                    <a:cubicBezTo>
                      <a:pt x="577" y="1658"/>
                      <a:pt x="772" y="1723"/>
                      <a:pt x="966" y="1723"/>
                    </a:cubicBezTo>
                    <a:cubicBezTo>
                      <a:pt x="1213" y="1723"/>
                      <a:pt x="1457" y="1617"/>
                      <a:pt x="1628" y="1413"/>
                    </a:cubicBezTo>
                    <a:cubicBezTo>
                      <a:pt x="1934" y="1047"/>
                      <a:pt x="1878" y="501"/>
                      <a:pt x="1513" y="201"/>
                    </a:cubicBezTo>
                    <a:cubicBezTo>
                      <a:pt x="1352" y="66"/>
                      <a:pt x="1157" y="0"/>
                      <a:pt x="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97"/>
              <p:cNvSpPr/>
              <p:nvPr/>
            </p:nvSpPr>
            <p:spPr>
              <a:xfrm>
                <a:off x="6618325" y="2866025"/>
                <a:ext cx="4835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25" extrusionOk="0">
                    <a:moveTo>
                      <a:pt x="970" y="1"/>
                    </a:moveTo>
                    <a:cubicBezTo>
                      <a:pt x="723" y="1"/>
                      <a:pt x="477" y="106"/>
                      <a:pt x="306" y="311"/>
                    </a:cubicBezTo>
                    <a:cubicBezTo>
                      <a:pt x="0" y="678"/>
                      <a:pt x="49" y="1219"/>
                      <a:pt x="416" y="1524"/>
                    </a:cubicBezTo>
                    <a:cubicBezTo>
                      <a:pt x="579" y="1659"/>
                      <a:pt x="775" y="1724"/>
                      <a:pt x="970" y="1724"/>
                    </a:cubicBezTo>
                    <a:cubicBezTo>
                      <a:pt x="1217" y="1724"/>
                      <a:pt x="1462" y="1618"/>
                      <a:pt x="1633" y="1414"/>
                    </a:cubicBezTo>
                    <a:cubicBezTo>
                      <a:pt x="1934" y="1048"/>
                      <a:pt x="1883" y="502"/>
                      <a:pt x="1518" y="197"/>
                    </a:cubicBezTo>
                    <a:cubicBezTo>
                      <a:pt x="1357" y="65"/>
                      <a:pt x="1163" y="1"/>
                      <a:pt x="9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97"/>
              <p:cNvSpPr/>
              <p:nvPr/>
            </p:nvSpPr>
            <p:spPr>
              <a:xfrm>
                <a:off x="4811375" y="3971325"/>
                <a:ext cx="620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249" extrusionOk="0">
                    <a:moveTo>
                      <a:pt x="1242" y="0"/>
                    </a:moveTo>
                    <a:cubicBezTo>
                      <a:pt x="945" y="0"/>
                      <a:pt x="648" y="117"/>
                      <a:pt x="426" y="346"/>
                    </a:cubicBezTo>
                    <a:cubicBezTo>
                      <a:pt x="0" y="797"/>
                      <a:pt x="16" y="1509"/>
                      <a:pt x="462" y="1935"/>
                    </a:cubicBezTo>
                    <a:cubicBezTo>
                      <a:pt x="681" y="2144"/>
                      <a:pt x="961" y="2249"/>
                      <a:pt x="1240" y="2249"/>
                    </a:cubicBezTo>
                    <a:cubicBezTo>
                      <a:pt x="1536" y="2249"/>
                      <a:pt x="1830" y="2132"/>
                      <a:pt x="2049" y="1900"/>
                    </a:cubicBezTo>
                    <a:cubicBezTo>
                      <a:pt x="2481" y="1454"/>
                      <a:pt x="2465" y="743"/>
                      <a:pt x="2014" y="312"/>
                    </a:cubicBezTo>
                    <a:cubicBezTo>
                      <a:pt x="1798" y="103"/>
                      <a:pt x="1520" y="0"/>
                      <a:pt x="12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97"/>
              <p:cNvSpPr/>
              <p:nvPr/>
            </p:nvSpPr>
            <p:spPr>
              <a:xfrm>
                <a:off x="4929225" y="4026675"/>
                <a:ext cx="62050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2249" extrusionOk="0">
                    <a:moveTo>
                      <a:pt x="1242" y="1"/>
                    </a:moveTo>
                    <a:cubicBezTo>
                      <a:pt x="945" y="1"/>
                      <a:pt x="649" y="117"/>
                      <a:pt x="426" y="347"/>
                    </a:cubicBezTo>
                    <a:cubicBezTo>
                      <a:pt x="1" y="798"/>
                      <a:pt x="16" y="1510"/>
                      <a:pt x="461" y="1936"/>
                    </a:cubicBezTo>
                    <a:cubicBezTo>
                      <a:pt x="680" y="2145"/>
                      <a:pt x="961" y="2249"/>
                      <a:pt x="1241" y="2249"/>
                    </a:cubicBezTo>
                    <a:cubicBezTo>
                      <a:pt x="1536" y="2249"/>
                      <a:pt x="1831" y="2132"/>
                      <a:pt x="2050" y="1901"/>
                    </a:cubicBezTo>
                    <a:cubicBezTo>
                      <a:pt x="2481" y="1455"/>
                      <a:pt x="2466" y="743"/>
                      <a:pt x="2015" y="312"/>
                    </a:cubicBezTo>
                    <a:cubicBezTo>
                      <a:pt x="1799" y="104"/>
                      <a:pt x="1520" y="1"/>
                      <a:pt x="12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97"/>
              <p:cNvSpPr/>
              <p:nvPr/>
            </p:nvSpPr>
            <p:spPr>
              <a:xfrm>
                <a:off x="5046975" y="4085350"/>
                <a:ext cx="62125" cy="56200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2248" extrusionOk="0">
                    <a:moveTo>
                      <a:pt x="1244" y="0"/>
                    </a:moveTo>
                    <a:cubicBezTo>
                      <a:pt x="948" y="0"/>
                      <a:pt x="652" y="115"/>
                      <a:pt x="431" y="345"/>
                    </a:cubicBezTo>
                    <a:cubicBezTo>
                      <a:pt x="0" y="796"/>
                      <a:pt x="15" y="1508"/>
                      <a:pt x="466" y="1933"/>
                    </a:cubicBezTo>
                    <a:cubicBezTo>
                      <a:pt x="683" y="2143"/>
                      <a:pt x="965" y="2247"/>
                      <a:pt x="1246" y="2247"/>
                    </a:cubicBezTo>
                    <a:cubicBezTo>
                      <a:pt x="1541" y="2247"/>
                      <a:pt x="1836" y="2132"/>
                      <a:pt x="2054" y="1903"/>
                    </a:cubicBezTo>
                    <a:cubicBezTo>
                      <a:pt x="2484" y="1452"/>
                      <a:pt x="2470" y="740"/>
                      <a:pt x="2019" y="310"/>
                    </a:cubicBezTo>
                    <a:cubicBezTo>
                      <a:pt x="1802" y="103"/>
                      <a:pt x="1523" y="0"/>
                      <a:pt x="12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97"/>
              <p:cNvSpPr/>
              <p:nvPr/>
            </p:nvSpPr>
            <p:spPr>
              <a:xfrm>
                <a:off x="5170975" y="4151875"/>
                <a:ext cx="62000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2247" extrusionOk="0">
                    <a:moveTo>
                      <a:pt x="1237" y="0"/>
                    </a:moveTo>
                    <a:cubicBezTo>
                      <a:pt x="941" y="0"/>
                      <a:pt x="647" y="116"/>
                      <a:pt x="426" y="345"/>
                    </a:cubicBezTo>
                    <a:cubicBezTo>
                      <a:pt x="0" y="796"/>
                      <a:pt x="15" y="1506"/>
                      <a:pt x="461" y="1938"/>
                    </a:cubicBezTo>
                    <a:cubicBezTo>
                      <a:pt x="679" y="2144"/>
                      <a:pt x="960" y="2247"/>
                      <a:pt x="1239" y="2247"/>
                    </a:cubicBezTo>
                    <a:cubicBezTo>
                      <a:pt x="1535" y="2247"/>
                      <a:pt x="1830" y="2131"/>
                      <a:pt x="2049" y="1902"/>
                    </a:cubicBezTo>
                    <a:cubicBezTo>
                      <a:pt x="2479" y="1451"/>
                      <a:pt x="2465" y="740"/>
                      <a:pt x="2014" y="315"/>
                    </a:cubicBezTo>
                    <a:cubicBezTo>
                      <a:pt x="1797" y="104"/>
                      <a:pt x="1517" y="0"/>
                      <a:pt x="12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97"/>
              <p:cNvSpPr/>
              <p:nvPr/>
            </p:nvSpPr>
            <p:spPr>
              <a:xfrm>
                <a:off x="5307350" y="4207025"/>
                <a:ext cx="620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250" extrusionOk="0">
                    <a:moveTo>
                      <a:pt x="1242" y="1"/>
                    </a:moveTo>
                    <a:cubicBezTo>
                      <a:pt x="945" y="1"/>
                      <a:pt x="648" y="118"/>
                      <a:pt x="426" y="347"/>
                    </a:cubicBezTo>
                    <a:cubicBezTo>
                      <a:pt x="0" y="798"/>
                      <a:pt x="16" y="1510"/>
                      <a:pt x="462" y="1936"/>
                    </a:cubicBezTo>
                    <a:cubicBezTo>
                      <a:pt x="681" y="2145"/>
                      <a:pt x="962" y="2249"/>
                      <a:pt x="1242" y="2249"/>
                    </a:cubicBezTo>
                    <a:cubicBezTo>
                      <a:pt x="1538" y="2249"/>
                      <a:pt x="1833" y="2133"/>
                      <a:pt x="2055" y="1901"/>
                    </a:cubicBezTo>
                    <a:cubicBezTo>
                      <a:pt x="2481" y="1455"/>
                      <a:pt x="2465" y="743"/>
                      <a:pt x="2019" y="313"/>
                    </a:cubicBezTo>
                    <a:cubicBezTo>
                      <a:pt x="1801" y="104"/>
                      <a:pt x="1521" y="1"/>
                      <a:pt x="12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97"/>
              <p:cNvSpPr/>
              <p:nvPr/>
            </p:nvSpPr>
            <p:spPr>
              <a:xfrm>
                <a:off x="5453125" y="4270875"/>
                <a:ext cx="6205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2251" extrusionOk="0">
                    <a:moveTo>
                      <a:pt x="1241" y="0"/>
                    </a:moveTo>
                    <a:cubicBezTo>
                      <a:pt x="945" y="0"/>
                      <a:pt x="651" y="117"/>
                      <a:pt x="432" y="348"/>
                    </a:cubicBezTo>
                    <a:cubicBezTo>
                      <a:pt x="1" y="795"/>
                      <a:pt x="16" y="1506"/>
                      <a:pt x="467" y="1937"/>
                    </a:cubicBezTo>
                    <a:cubicBezTo>
                      <a:pt x="684" y="2146"/>
                      <a:pt x="963" y="2250"/>
                      <a:pt x="1243" y="2250"/>
                    </a:cubicBezTo>
                    <a:cubicBezTo>
                      <a:pt x="1538" y="2250"/>
                      <a:pt x="1834" y="2134"/>
                      <a:pt x="2056" y="1902"/>
                    </a:cubicBezTo>
                    <a:cubicBezTo>
                      <a:pt x="2481" y="1456"/>
                      <a:pt x="2466" y="744"/>
                      <a:pt x="2020" y="314"/>
                    </a:cubicBezTo>
                    <a:cubicBezTo>
                      <a:pt x="1800" y="104"/>
                      <a:pt x="1520" y="0"/>
                      <a:pt x="12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97"/>
              <p:cNvSpPr/>
              <p:nvPr/>
            </p:nvSpPr>
            <p:spPr>
              <a:xfrm>
                <a:off x="5587775" y="4314200"/>
                <a:ext cx="6215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2251" extrusionOk="0">
                    <a:moveTo>
                      <a:pt x="1241" y="1"/>
                    </a:moveTo>
                    <a:cubicBezTo>
                      <a:pt x="945" y="1"/>
                      <a:pt x="651" y="117"/>
                      <a:pt x="432" y="349"/>
                    </a:cubicBezTo>
                    <a:cubicBezTo>
                      <a:pt x="0" y="795"/>
                      <a:pt x="16" y="1506"/>
                      <a:pt x="467" y="1938"/>
                    </a:cubicBezTo>
                    <a:cubicBezTo>
                      <a:pt x="683" y="2147"/>
                      <a:pt x="962" y="2250"/>
                      <a:pt x="1241" y="2250"/>
                    </a:cubicBezTo>
                    <a:cubicBezTo>
                      <a:pt x="1537" y="2250"/>
                      <a:pt x="1833" y="2134"/>
                      <a:pt x="2055" y="1902"/>
                    </a:cubicBezTo>
                    <a:cubicBezTo>
                      <a:pt x="2485" y="1457"/>
                      <a:pt x="2465" y="745"/>
                      <a:pt x="2020" y="314"/>
                    </a:cubicBezTo>
                    <a:cubicBezTo>
                      <a:pt x="1801" y="105"/>
                      <a:pt x="1521" y="1"/>
                      <a:pt x="12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97"/>
              <p:cNvSpPr/>
              <p:nvPr/>
            </p:nvSpPr>
            <p:spPr>
              <a:xfrm>
                <a:off x="5727550" y="4370175"/>
                <a:ext cx="620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249" extrusionOk="0">
                    <a:moveTo>
                      <a:pt x="1240" y="1"/>
                    </a:moveTo>
                    <a:cubicBezTo>
                      <a:pt x="944" y="1"/>
                      <a:pt x="648" y="117"/>
                      <a:pt x="427" y="349"/>
                    </a:cubicBezTo>
                    <a:cubicBezTo>
                      <a:pt x="0" y="795"/>
                      <a:pt x="16" y="1507"/>
                      <a:pt x="462" y="1937"/>
                    </a:cubicBezTo>
                    <a:cubicBezTo>
                      <a:pt x="680" y="2146"/>
                      <a:pt x="960" y="2249"/>
                      <a:pt x="1238" y="2249"/>
                    </a:cubicBezTo>
                    <a:cubicBezTo>
                      <a:pt x="1535" y="2249"/>
                      <a:pt x="1830" y="2132"/>
                      <a:pt x="2050" y="1903"/>
                    </a:cubicBezTo>
                    <a:cubicBezTo>
                      <a:pt x="2481" y="1452"/>
                      <a:pt x="2465" y="740"/>
                      <a:pt x="2020" y="314"/>
                    </a:cubicBezTo>
                    <a:cubicBezTo>
                      <a:pt x="1801" y="105"/>
                      <a:pt x="1520" y="1"/>
                      <a:pt x="12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97"/>
              <p:cNvSpPr/>
              <p:nvPr/>
            </p:nvSpPr>
            <p:spPr>
              <a:xfrm>
                <a:off x="5869725" y="4412650"/>
                <a:ext cx="6212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2251" extrusionOk="0">
                    <a:moveTo>
                      <a:pt x="1244" y="0"/>
                    </a:moveTo>
                    <a:cubicBezTo>
                      <a:pt x="948" y="0"/>
                      <a:pt x="652" y="117"/>
                      <a:pt x="431" y="349"/>
                    </a:cubicBezTo>
                    <a:cubicBezTo>
                      <a:pt x="0" y="800"/>
                      <a:pt x="15" y="1511"/>
                      <a:pt x="466" y="1937"/>
                    </a:cubicBezTo>
                    <a:cubicBezTo>
                      <a:pt x="682" y="2146"/>
                      <a:pt x="961" y="2250"/>
                      <a:pt x="1240" y="2250"/>
                    </a:cubicBezTo>
                    <a:cubicBezTo>
                      <a:pt x="1536" y="2250"/>
                      <a:pt x="1833" y="2133"/>
                      <a:pt x="2054" y="1901"/>
                    </a:cubicBezTo>
                    <a:cubicBezTo>
                      <a:pt x="2484" y="1456"/>
                      <a:pt x="2470" y="745"/>
                      <a:pt x="2019" y="314"/>
                    </a:cubicBezTo>
                    <a:cubicBezTo>
                      <a:pt x="1803" y="105"/>
                      <a:pt x="1523" y="0"/>
                      <a:pt x="12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97"/>
              <p:cNvSpPr/>
              <p:nvPr/>
            </p:nvSpPr>
            <p:spPr>
              <a:xfrm>
                <a:off x="6012500" y="4455700"/>
                <a:ext cx="62000" cy="5620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2248" extrusionOk="0">
                    <a:moveTo>
                      <a:pt x="1240" y="1"/>
                    </a:moveTo>
                    <a:cubicBezTo>
                      <a:pt x="944" y="1"/>
                      <a:pt x="650" y="116"/>
                      <a:pt x="431" y="345"/>
                    </a:cubicBezTo>
                    <a:cubicBezTo>
                      <a:pt x="1" y="796"/>
                      <a:pt x="15" y="1508"/>
                      <a:pt x="461" y="1934"/>
                    </a:cubicBezTo>
                    <a:cubicBezTo>
                      <a:pt x="681" y="2143"/>
                      <a:pt x="963" y="2247"/>
                      <a:pt x="1243" y="2247"/>
                    </a:cubicBezTo>
                    <a:cubicBezTo>
                      <a:pt x="1539" y="2247"/>
                      <a:pt x="1834" y="2132"/>
                      <a:pt x="2054" y="1903"/>
                    </a:cubicBezTo>
                    <a:cubicBezTo>
                      <a:pt x="2480" y="1453"/>
                      <a:pt x="2465" y="741"/>
                      <a:pt x="2019" y="310"/>
                    </a:cubicBezTo>
                    <a:cubicBezTo>
                      <a:pt x="1800" y="104"/>
                      <a:pt x="1520" y="1"/>
                      <a:pt x="12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97"/>
              <p:cNvSpPr/>
              <p:nvPr/>
            </p:nvSpPr>
            <p:spPr>
              <a:xfrm>
                <a:off x="6155775" y="4497550"/>
                <a:ext cx="62025" cy="56200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248" extrusionOk="0">
                    <a:moveTo>
                      <a:pt x="1238" y="1"/>
                    </a:moveTo>
                    <a:cubicBezTo>
                      <a:pt x="942" y="1"/>
                      <a:pt x="647" y="116"/>
                      <a:pt x="426" y="345"/>
                    </a:cubicBezTo>
                    <a:cubicBezTo>
                      <a:pt x="0" y="796"/>
                      <a:pt x="16" y="1506"/>
                      <a:pt x="462" y="1938"/>
                    </a:cubicBezTo>
                    <a:cubicBezTo>
                      <a:pt x="681" y="2145"/>
                      <a:pt x="960" y="2247"/>
                      <a:pt x="1240" y="2247"/>
                    </a:cubicBezTo>
                    <a:cubicBezTo>
                      <a:pt x="1537" y="2247"/>
                      <a:pt x="1833" y="2132"/>
                      <a:pt x="2055" y="1902"/>
                    </a:cubicBezTo>
                    <a:cubicBezTo>
                      <a:pt x="2481" y="1451"/>
                      <a:pt x="2465" y="740"/>
                      <a:pt x="2019" y="315"/>
                    </a:cubicBezTo>
                    <a:cubicBezTo>
                      <a:pt x="1799" y="105"/>
                      <a:pt x="1518" y="1"/>
                      <a:pt x="12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97"/>
              <p:cNvSpPr/>
              <p:nvPr/>
            </p:nvSpPr>
            <p:spPr>
              <a:xfrm>
                <a:off x="6305200" y="4523400"/>
                <a:ext cx="620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249" extrusionOk="0">
                    <a:moveTo>
                      <a:pt x="1242" y="1"/>
                    </a:moveTo>
                    <a:cubicBezTo>
                      <a:pt x="946" y="1"/>
                      <a:pt x="651" y="117"/>
                      <a:pt x="431" y="347"/>
                    </a:cubicBezTo>
                    <a:cubicBezTo>
                      <a:pt x="0" y="798"/>
                      <a:pt x="16" y="1510"/>
                      <a:pt x="467" y="1936"/>
                    </a:cubicBezTo>
                    <a:cubicBezTo>
                      <a:pt x="683" y="2145"/>
                      <a:pt x="962" y="2249"/>
                      <a:pt x="1241" y="2249"/>
                    </a:cubicBezTo>
                    <a:cubicBezTo>
                      <a:pt x="1537" y="2249"/>
                      <a:pt x="1833" y="2133"/>
                      <a:pt x="2054" y="1901"/>
                    </a:cubicBezTo>
                    <a:cubicBezTo>
                      <a:pt x="2481" y="1455"/>
                      <a:pt x="2465" y="743"/>
                      <a:pt x="2019" y="312"/>
                    </a:cubicBezTo>
                    <a:cubicBezTo>
                      <a:pt x="1800" y="104"/>
                      <a:pt x="1521" y="1"/>
                      <a:pt x="12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97"/>
              <p:cNvSpPr/>
              <p:nvPr/>
            </p:nvSpPr>
            <p:spPr>
              <a:xfrm>
                <a:off x="6448475" y="4560575"/>
                <a:ext cx="620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250" extrusionOk="0">
                    <a:moveTo>
                      <a:pt x="1241" y="0"/>
                    </a:moveTo>
                    <a:cubicBezTo>
                      <a:pt x="944" y="0"/>
                      <a:pt x="648" y="117"/>
                      <a:pt x="426" y="349"/>
                    </a:cubicBezTo>
                    <a:cubicBezTo>
                      <a:pt x="1" y="794"/>
                      <a:pt x="15" y="1506"/>
                      <a:pt x="461" y="1936"/>
                    </a:cubicBezTo>
                    <a:cubicBezTo>
                      <a:pt x="680" y="2146"/>
                      <a:pt x="961" y="2250"/>
                      <a:pt x="1241" y="2250"/>
                    </a:cubicBezTo>
                    <a:cubicBezTo>
                      <a:pt x="1537" y="2250"/>
                      <a:pt x="1833" y="2133"/>
                      <a:pt x="2054" y="1901"/>
                    </a:cubicBezTo>
                    <a:cubicBezTo>
                      <a:pt x="2480" y="1450"/>
                      <a:pt x="2466" y="740"/>
                      <a:pt x="2020" y="313"/>
                    </a:cubicBezTo>
                    <a:cubicBezTo>
                      <a:pt x="1801" y="104"/>
                      <a:pt x="1520" y="0"/>
                      <a:pt x="12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97"/>
              <p:cNvSpPr/>
              <p:nvPr/>
            </p:nvSpPr>
            <p:spPr>
              <a:xfrm>
                <a:off x="6597000" y="4578725"/>
                <a:ext cx="6215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2251" extrusionOk="0">
                    <a:moveTo>
                      <a:pt x="1245" y="0"/>
                    </a:moveTo>
                    <a:cubicBezTo>
                      <a:pt x="950" y="0"/>
                      <a:pt x="654" y="117"/>
                      <a:pt x="432" y="349"/>
                    </a:cubicBezTo>
                    <a:cubicBezTo>
                      <a:pt x="1" y="795"/>
                      <a:pt x="16" y="1506"/>
                      <a:pt x="467" y="1937"/>
                    </a:cubicBezTo>
                    <a:cubicBezTo>
                      <a:pt x="684" y="2146"/>
                      <a:pt x="963" y="2250"/>
                      <a:pt x="1242" y="2250"/>
                    </a:cubicBezTo>
                    <a:cubicBezTo>
                      <a:pt x="1537" y="2250"/>
                      <a:pt x="1833" y="2133"/>
                      <a:pt x="2056" y="1901"/>
                    </a:cubicBezTo>
                    <a:cubicBezTo>
                      <a:pt x="2486" y="1457"/>
                      <a:pt x="2472" y="745"/>
                      <a:pt x="2021" y="314"/>
                    </a:cubicBezTo>
                    <a:cubicBezTo>
                      <a:pt x="1804" y="105"/>
                      <a:pt x="1525" y="0"/>
                      <a:pt x="1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97"/>
              <p:cNvSpPr/>
              <p:nvPr/>
            </p:nvSpPr>
            <p:spPr>
              <a:xfrm>
                <a:off x="6725025" y="4605275"/>
                <a:ext cx="621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2249" extrusionOk="0">
                    <a:moveTo>
                      <a:pt x="1243" y="1"/>
                    </a:moveTo>
                    <a:cubicBezTo>
                      <a:pt x="948" y="1"/>
                      <a:pt x="652" y="117"/>
                      <a:pt x="431" y="349"/>
                    </a:cubicBezTo>
                    <a:cubicBezTo>
                      <a:pt x="1" y="795"/>
                      <a:pt x="15" y="1507"/>
                      <a:pt x="466" y="1937"/>
                    </a:cubicBezTo>
                    <a:cubicBezTo>
                      <a:pt x="682" y="2146"/>
                      <a:pt x="961" y="2249"/>
                      <a:pt x="1239" y="2249"/>
                    </a:cubicBezTo>
                    <a:cubicBezTo>
                      <a:pt x="1536" y="2249"/>
                      <a:pt x="1832" y="2132"/>
                      <a:pt x="2054" y="1902"/>
                    </a:cubicBezTo>
                    <a:cubicBezTo>
                      <a:pt x="2485" y="1451"/>
                      <a:pt x="2470" y="740"/>
                      <a:pt x="2019" y="314"/>
                    </a:cubicBezTo>
                    <a:cubicBezTo>
                      <a:pt x="1803" y="105"/>
                      <a:pt x="1523" y="1"/>
                      <a:pt x="1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97"/>
              <p:cNvSpPr/>
              <p:nvPr/>
            </p:nvSpPr>
            <p:spPr>
              <a:xfrm>
                <a:off x="6874175" y="4619525"/>
                <a:ext cx="62050" cy="56200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2248" extrusionOk="0">
                    <a:moveTo>
                      <a:pt x="1241" y="1"/>
                    </a:moveTo>
                    <a:cubicBezTo>
                      <a:pt x="945" y="1"/>
                      <a:pt x="651" y="116"/>
                      <a:pt x="432" y="345"/>
                    </a:cubicBezTo>
                    <a:cubicBezTo>
                      <a:pt x="1" y="796"/>
                      <a:pt x="16" y="1508"/>
                      <a:pt x="467" y="1933"/>
                    </a:cubicBezTo>
                    <a:cubicBezTo>
                      <a:pt x="685" y="2143"/>
                      <a:pt x="965" y="2247"/>
                      <a:pt x="1245" y="2247"/>
                    </a:cubicBezTo>
                    <a:cubicBezTo>
                      <a:pt x="1540" y="2247"/>
                      <a:pt x="1834" y="2132"/>
                      <a:pt x="2056" y="1903"/>
                    </a:cubicBezTo>
                    <a:cubicBezTo>
                      <a:pt x="2481" y="1453"/>
                      <a:pt x="2466" y="741"/>
                      <a:pt x="2020" y="310"/>
                    </a:cubicBezTo>
                    <a:cubicBezTo>
                      <a:pt x="1800" y="103"/>
                      <a:pt x="1520" y="1"/>
                      <a:pt x="12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97"/>
              <p:cNvSpPr/>
              <p:nvPr/>
            </p:nvSpPr>
            <p:spPr>
              <a:xfrm>
                <a:off x="6998450" y="4628625"/>
                <a:ext cx="621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2249" extrusionOk="0">
                    <a:moveTo>
                      <a:pt x="1246" y="0"/>
                    </a:moveTo>
                    <a:cubicBezTo>
                      <a:pt x="949" y="0"/>
                      <a:pt x="653" y="117"/>
                      <a:pt x="431" y="347"/>
                    </a:cubicBezTo>
                    <a:cubicBezTo>
                      <a:pt x="0" y="798"/>
                      <a:pt x="15" y="1509"/>
                      <a:pt x="466" y="1935"/>
                    </a:cubicBezTo>
                    <a:cubicBezTo>
                      <a:pt x="682" y="2144"/>
                      <a:pt x="962" y="2248"/>
                      <a:pt x="1242" y="2248"/>
                    </a:cubicBezTo>
                    <a:cubicBezTo>
                      <a:pt x="1537" y="2248"/>
                      <a:pt x="1833" y="2132"/>
                      <a:pt x="2054" y="1900"/>
                    </a:cubicBezTo>
                    <a:cubicBezTo>
                      <a:pt x="2484" y="1454"/>
                      <a:pt x="2470" y="742"/>
                      <a:pt x="2019" y="312"/>
                    </a:cubicBezTo>
                    <a:cubicBezTo>
                      <a:pt x="1803" y="103"/>
                      <a:pt x="1524" y="0"/>
                      <a:pt x="12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97"/>
              <p:cNvSpPr/>
              <p:nvPr/>
            </p:nvSpPr>
            <p:spPr>
              <a:xfrm>
                <a:off x="7134575" y="4640075"/>
                <a:ext cx="62125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2252" extrusionOk="0">
                    <a:moveTo>
                      <a:pt x="1244" y="1"/>
                    </a:moveTo>
                    <a:cubicBezTo>
                      <a:pt x="948" y="1"/>
                      <a:pt x="653" y="117"/>
                      <a:pt x="431" y="349"/>
                    </a:cubicBezTo>
                    <a:cubicBezTo>
                      <a:pt x="1" y="795"/>
                      <a:pt x="15" y="1507"/>
                      <a:pt x="466" y="1937"/>
                    </a:cubicBezTo>
                    <a:cubicBezTo>
                      <a:pt x="683" y="2147"/>
                      <a:pt x="962" y="2251"/>
                      <a:pt x="1242" y="2251"/>
                    </a:cubicBezTo>
                    <a:cubicBezTo>
                      <a:pt x="1537" y="2251"/>
                      <a:pt x="1833" y="2135"/>
                      <a:pt x="2055" y="1903"/>
                    </a:cubicBezTo>
                    <a:cubicBezTo>
                      <a:pt x="2485" y="1457"/>
                      <a:pt x="2471" y="746"/>
                      <a:pt x="2020" y="314"/>
                    </a:cubicBezTo>
                    <a:cubicBezTo>
                      <a:pt x="1803" y="105"/>
                      <a:pt x="1523" y="1"/>
                      <a:pt x="1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97"/>
              <p:cNvSpPr/>
              <p:nvPr/>
            </p:nvSpPr>
            <p:spPr>
              <a:xfrm>
                <a:off x="5200750" y="3675025"/>
                <a:ext cx="203200" cy="20317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8127" extrusionOk="0">
                    <a:moveTo>
                      <a:pt x="4065" y="0"/>
                    </a:moveTo>
                    <a:cubicBezTo>
                      <a:pt x="1820" y="0"/>
                      <a:pt x="1" y="1818"/>
                      <a:pt x="1" y="4063"/>
                    </a:cubicBezTo>
                    <a:cubicBezTo>
                      <a:pt x="1" y="6307"/>
                      <a:pt x="1820" y="8126"/>
                      <a:pt x="4065" y="8126"/>
                    </a:cubicBezTo>
                    <a:cubicBezTo>
                      <a:pt x="6308" y="8126"/>
                      <a:pt x="8127" y="6307"/>
                      <a:pt x="8127" y="4063"/>
                    </a:cubicBezTo>
                    <a:cubicBezTo>
                      <a:pt x="8127" y="1818"/>
                      <a:pt x="6308" y="0"/>
                      <a:pt x="40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97"/>
              <p:cNvSpPr/>
              <p:nvPr/>
            </p:nvSpPr>
            <p:spPr>
              <a:xfrm>
                <a:off x="5791700" y="1649150"/>
                <a:ext cx="235475" cy="235475"/>
              </a:xfrm>
              <a:custGeom>
                <a:avLst/>
                <a:gdLst/>
                <a:ahLst/>
                <a:cxnLst/>
                <a:rect l="l" t="t" r="r" b="b"/>
                <a:pathLst>
                  <a:path w="9419" h="9419" extrusionOk="0">
                    <a:moveTo>
                      <a:pt x="4709" y="1"/>
                    </a:moveTo>
                    <a:cubicBezTo>
                      <a:pt x="4354" y="1"/>
                      <a:pt x="4008" y="40"/>
                      <a:pt x="3672" y="116"/>
                    </a:cubicBezTo>
                    <a:cubicBezTo>
                      <a:pt x="3667" y="116"/>
                      <a:pt x="3667" y="116"/>
                      <a:pt x="3662" y="121"/>
                    </a:cubicBezTo>
                    <a:cubicBezTo>
                      <a:pt x="1568" y="591"/>
                      <a:pt x="0" y="2465"/>
                      <a:pt x="0" y="4709"/>
                    </a:cubicBezTo>
                    <a:cubicBezTo>
                      <a:pt x="0" y="7310"/>
                      <a:pt x="2109" y="9419"/>
                      <a:pt x="4709" y="9419"/>
                    </a:cubicBezTo>
                    <a:cubicBezTo>
                      <a:pt x="7309" y="9419"/>
                      <a:pt x="9418" y="7310"/>
                      <a:pt x="9418" y="4709"/>
                    </a:cubicBezTo>
                    <a:cubicBezTo>
                      <a:pt x="9418" y="4279"/>
                      <a:pt x="9363" y="3867"/>
                      <a:pt x="9258" y="3472"/>
                    </a:cubicBezTo>
                    <a:cubicBezTo>
                      <a:pt x="8712" y="1473"/>
                      <a:pt x="6884" y="1"/>
                      <a:pt x="47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97"/>
              <p:cNvSpPr/>
              <p:nvPr/>
            </p:nvSpPr>
            <p:spPr>
              <a:xfrm>
                <a:off x="5923600" y="1698725"/>
                <a:ext cx="9040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3405" extrusionOk="0">
                    <a:moveTo>
                      <a:pt x="1617" y="1"/>
                    </a:moveTo>
                    <a:cubicBezTo>
                      <a:pt x="1576" y="1"/>
                      <a:pt x="1534" y="4"/>
                      <a:pt x="1492" y="11"/>
                    </a:cubicBezTo>
                    <a:cubicBezTo>
                      <a:pt x="0" y="261"/>
                      <a:pt x="1037" y="3405"/>
                      <a:pt x="2194" y="3405"/>
                    </a:cubicBezTo>
                    <a:cubicBezTo>
                      <a:pt x="2269" y="3405"/>
                      <a:pt x="2344" y="3391"/>
                      <a:pt x="2419" y="3363"/>
                    </a:cubicBezTo>
                    <a:cubicBezTo>
                      <a:pt x="3616" y="2912"/>
                      <a:pt x="2835" y="1"/>
                      <a:pt x="1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97"/>
              <p:cNvSpPr/>
              <p:nvPr/>
            </p:nvSpPr>
            <p:spPr>
              <a:xfrm>
                <a:off x="6289175" y="2553925"/>
                <a:ext cx="23547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9419" h="9420" extrusionOk="0">
                    <a:moveTo>
                      <a:pt x="4709" y="1"/>
                    </a:moveTo>
                    <a:cubicBezTo>
                      <a:pt x="4348" y="1"/>
                      <a:pt x="4003" y="41"/>
                      <a:pt x="3672" y="116"/>
                    </a:cubicBezTo>
                    <a:lnTo>
                      <a:pt x="3663" y="116"/>
                    </a:lnTo>
                    <a:cubicBezTo>
                      <a:pt x="1563" y="591"/>
                      <a:pt x="0" y="2466"/>
                      <a:pt x="0" y="4709"/>
                    </a:cubicBezTo>
                    <a:cubicBezTo>
                      <a:pt x="0" y="7310"/>
                      <a:pt x="2109" y="9419"/>
                      <a:pt x="4709" y="9419"/>
                    </a:cubicBezTo>
                    <a:cubicBezTo>
                      <a:pt x="7309" y="9419"/>
                      <a:pt x="9418" y="7310"/>
                      <a:pt x="9418" y="4709"/>
                    </a:cubicBezTo>
                    <a:cubicBezTo>
                      <a:pt x="9418" y="4279"/>
                      <a:pt x="9358" y="3868"/>
                      <a:pt x="9254" y="3472"/>
                    </a:cubicBezTo>
                    <a:cubicBezTo>
                      <a:pt x="8713" y="1474"/>
                      <a:pt x="6879" y="1"/>
                      <a:pt x="47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97"/>
              <p:cNvSpPr/>
              <p:nvPr/>
            </p:nvSpPr>
            <p:spPr>
              <a:xfrm>
                <a:off x="6421000" y="2603525"/>
                <a:ext cx="9050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399" extrusionOk="0">
                    <a:moveTo>
                      <a:pt x="1620" y="0"/>
                    </a:moveTo>
                    <a:cubicBezTo>
                      <a:pt x="1579" y="0"/>
                      <a:pt x="1537" y="4"/>
                      <a:pt x="1495" y="10"/>
                    </a:cubicBezTo>
                    <a:cubicBezTo>
                      <a:pt x="0" y="255"/>
                      <a:pt x="1038" y="3399"/>
                      <a:pt x="2194" y="3399"/>
                    </a:cubicBezTo>
                    <a:cubicBezTo>
                      <a:pt x="2270" y="3399"/>
                      <a:pt x="2346" y="3385"/>
                      <a:pt x="2422" y="3357"/>
                    </a:cubicBezTo>
                    <a:cubicBezTo>
                      <a:pt x="3619" y="2911"/>
                      <a:pt x="2834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97"/>
              <p:cNvSpPr/>
              <p:nvPr/>
            </p:nvSpPr>
            <p:spPr>
              <a:xfrm>
                <a:off x="4988350" y="4618500"/>
                <a:ext cx="235600" cy="2354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9419" extrusionOk="0">
                    <a:moveTo>
                      <a:pt x="4715" y="0"/>
                    </a:moveTo>
                    <a:cubicBezTo>
                      <a:pt x="4355" y="0"/>
                      <a:pt x="4008" y="40"/>
                      <a:pt x="3673" y="116"/>
                    </a:cubicBezTo>
                    <a:cubicBezTo>
                      <a:pt x="3668" y="116"/>
                      <a:pt x="3668" y="116"/>
                      <a:pt x="3668" y="120"/>
                    </a:cubicBezTo>
                    <a:cubicBezTo>
                      <a:pt x="1569" y="597"/>
                      <a:pt x="1" y="2470"/>
                      <a:pt x="1" y="4710"/>
                    </a:cubicBezTo>
                    <a:cubicBezTo>
                      <a:pt x="1" y="7309"/>
                      <a:pt x="2115" y="9418"/>
                      <a:pt x="4715" y="9418"/>
                    </a:cubicBezTo>
                    <a:cubicBezTo>
                      <a:pt x="7310" y="9418"/>
                      <a:pt x="9424" y="7309"/>
                      <a:pt x="9424" y="4710"/>
                    </a:cubicBezTo>
                    <a:cubicBezTo>
                      <a:pt x="9424" y="4284"/>
                      <a:pt x="9364" y="3868"/>
                      <a:pt x="9259" y="3477"/>
                    </a:cubicBezTo>
                    <a:cubicBezTo>
                      <a:pt x="8713" y="1478"/>
                      <a:pt x="6884" y="0"/>
                      <a:pt x="47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97"/>
              <p:cNvSpPr/>
              <p:nvPr/>
            </p:nvSpPr>
            <p:spPr>
              <a:xfrm>
                <a:off x="5120275" y="4668200"/>
                <a:ext cx="9037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3400" extrusionOk="0">
                    <a:moveTo>
                      <a:pt x="1621" y="1"/>
                    </a:moveTo>
                    <a:cubicBezTo>
                      <a:pt x="1578" y="1"/>
                      <a:pt x="1535" y="4"/>
                      <a:pt x="1492" y="12"/>
                    </a:cubicBezTo>
                    <a:cubicBezTo>
                      <a:pt x="0" y="256"/>
                      <a:pt x="1041" y="3399"/>
                      <a:pt x="2194" y="3399"/>
                    </a:cubicBezTo>
                    <a:cubicBezTo>
                      <a:pt x="2269" y="3399"/>
                      <a:pt x="2344" y="3386"/>
                      <a:pt x="2419" y="3358"/>
                    </a:cubicBezTo>
                    <a:cubicBezTo>
                      <a:pt x="3614" y="2907"/>
                      <a:pt x="2836" y="1"/>
                      <a:pt x="16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97"/>
              <p:cNvSpPr/>
              <p:nvPr/>
            </p:nvSpPr>
            <p:spPr>
              <a:xfrm>
                <a:off x="6177825" y="4408600"/>
                <a:ext cx="235475" cy="235475"/>
              </a:xfrm>
              <a:custGeom>
                <a:avLst/>
                <a:gdLst/>
                <a:ahLst/>
                <a:cxnLst/>
                <a:rect l="l" t="t" r="r" b="b"/>
                <a:pathLst>
                  <a:path w="9419" h="9419" extrusionOk="0">
                    <a:moveTo>
                      <a:pt x="4709" y="0"/>
                    </a:moveTo>
                    <a:cubicBezTo>
                      <a:pt x="4348" y="0"/>
                      <a:pt x="4003" y="40"/>
                      <a:pt x="3673" y="115"/>
                    </a:cubicBezTo>
                    <a:lnTo>
                      <a:pt x="3662" y="115"/>
                    </a:lnTo>
                    <a:cubicBezTo>
                      <a:pt x="1569" y="590"/>
                      <a:pt x="1" y="2465"/>
                      <a:pt x="1" y="4709"/>
                    </a:cubicBezTo>
                    <a:cubicBezTo>
                      <a:pt x="1" y="7309"/>
                      <a:pt x="2110" y="9418"/>
                      <a:pt x="4709" y="9418"/>
                    </a:cubicBezTo>
                    <a:cubicBezTo>
                      <a:pt x="7310" y="9418"/>
                      <a:pt x="9419" y="7309"/>
                      <a:pt x="9419" y="4709"/>
                    </a:cubicBezTo>
                    <a:cubicBezTo>
                      <a:pt x="9419" y="4278"/>
                      <a:pt x="9364" y="3867"/>
                      <a:pt x="9253" y="3471"/>
                    </a:cubicBezTo>
                    <a:cubicBezTo>
                      <a:pt x="8712" y="1473"/>
                      <a:pt x="6878" y="0"/>
                      <a:pt x="47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97"/>
              <p:cNvSpPr/>
              <p:nvPr/>
            </p:nvSpPr>
            <p:spPr>
              <a:xfrm>
                <a:off x="6309650" y="4458175"/>
                <a:ext cx="9050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399" extrusionOk="0">
                    <a:moveTo>
                      <a:pt x="1621" y="0"/>
                    </a:moveTo>
                    <a:cubicBezTo>
                      <a:pt x="1579" y="0"/>
                      <a:pt x="1538" y="4"/>
                      <a:pt x="1496" y="11"/>
                    </a:cubicBezTo>
                    <a:cubicBezTo>
                      <a:pt x="1" y="255"/>
                      <a:pt x="1038" y="3399"/>
                      <a:pt x="2195" y="3399"/>
                    </a:cubicBezTo>
                    <a:cubicBezTo>
                      <a:pt x="2270" y="3399"/>
                      <a:pt x="2347" y="3385"/>
                      <a:pt x="2423" y="3357"/>
                    </a:cubicBezTo>
                    <a:cubicBezTo>
                      <a:pt x="3620" y="2911"/>
                      <a:pt x="2833" y="0"/>
                      <a:pt x="16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97"/>
              <p:cNvSpPr/>
              <p:nvPr/>
            </p:nvSpPr>
            <p:spPr>
              <a:xfrm>
                <a:off x="6494450" y="3219750"/>
                <a:ext cx="296100" cy="296100"/>
              </a:xfrm>
              <a:custGeom>
                <a:avLst/>
                <a:gdLst/>
                <a:ahLst/>
                <a:cxnLst/>
                <a:rect l="l" t="t" r="r" b="b"/>
                <a:pathLst>
                  <a:path w="11844" h="11844" extrusionOk="0">
                    <a:moveTo>
                      <a:pt x="5922" y="0"/>
                    </a:moveTo>
                    <a:cubicBezTo>
                      <a:pt x="5471" y="0"/>
                      <a:pt x="5035" y="56"/>
                      <a:pt x="4620" y="146"/>
                    </a:cubicBezTo>
                    <a:cubicBezTo>
                      <a:pt x="4614" y="146"/>
                      <a:pt x="4614" y="146"/>
                      <a:pt x="4609" y="151"/>
                    </a:cubicBezTo>
                    <a:cubicBezTo>
                      <a:pt x="1968" y="747"/>
                      <a:pt x="0" y="3106"/>
                      <a:pt x="0" y="5922"/>
                    </a:cubicBezTo>
                    <a:cubicBezTo>
                      <a:pt x="0" y="9194"/>
                      <a:pt x="2655" y="11844"/>
                      <a:pt x="5922" y="11844"/>
                    </a:cubicBezTo>
                    <a:cubicBezTo>
                      <a:pt x="9194" y="11844"/>
                      <a:pt x="11844" y="9194"/>
                      <a:pt x="11844" y="5922"/>
                    </a:cubicBezTo>
                    <a:cubicBezTo>
                      <a:pt x="11844" y="5386"/>
                      <a:pt x="11774" y="4865"/>
                      <a:pt x="11638" y="4369"/>
                    </a:cubicBezTo>
                    <a:cubicBezTo>
                      <a:pt x="10951" y="1859"/>
                      <a:pt x="8652" y="0"/>
                      <a:pt x="59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97"/>
              <p:cNvSpPr/>
              <p:nvPr/>
            </p:nvSpPr>
            <p:spPr>
              <a:xfrm>
                <a:off x="6660325" y="3282150"/>
                <a:ext cx="113675" cy="107000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4280" extrusionOk="0">
                    <a:moveTo>
                      <a:pt x="2034" y="1"/>
                    </a:moveTo>
                    <a:cubicBezTo>
                      <a:pt x="1982" y="1"/>
                      <a:pt x="1930" y="5"/>
                      <a:pt x="1877" y="14"/>
                    </a:cubicBezTo>
                    <a:cubicBezTo>
                      <a:pt x="0" y="324"/>
                      <a:pt x="1303" y="4279"/>
                      <a:pt x="2759" y="4279"/>
                    </a:cubicBezTo>
                    <a:cubicBezTo>
                      <a:pt x="2854" y="4279"/>
                      <a:pt x="2949" y="4262"/>
                      <a:pt x="3044" y="4227"/>
                    </a:cubicBezTo>
                    <a:cubicBezTo>
                      <a:pt x="4547" y="3661"/>
                      <a:pt x="3560" y="1"/>
                      <a:pt x="20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97"/>
              <p:cNvSpPr/>
              <p:nvPr/>
            </p:nvSpPr>
            <p:spPr>
              <a:xfrm>
                <a:off x="4572525" y="4147700"/>
                <a:ext cx="296100" cy="296100"/>
              </a:xfrm>
              <a:custGeom>
                <a:avLst/>
                <a:gdLst/>
                <a:ahLst/>
                <a:cxnLst/>
                <a:rect l="l" t="t" r="r" b="b"/>
                <a:pathLst>
                  <a:path w="11844" h="11844" extrusionOk="0">
                    <a:moveTo>
                      <a:pt x="5922" y="1"/>
                    </a:moveTo>
                    <a:cubicBezTo>
                      <a:pt x="5471" y="1"/>
                      <a:pt x="5036" y="50"/>
                      <a:pt x="4620" y="145"/>
                    </a:cubicBezTo>
                    <a:cubicBezTo>
                      <a:pt x="4615" y="145"/>
                      <a:pt x="4615" y="145"/>
                      <a:pt x="4610" y="151"/>
                    </a:cubicBezTo>
                    <a:cubicBezTo>
                      <a:pt x="1970" y="746"/>
                      <a:pt x="0" y="3102"/>
                      <a:pt x="0" y="5922"/>
                    </a:cubicBezTo>
                    <a:cubicBezTo>
                      <a:pt x="0" y="9188"/>
                      <a:pt x="2656" y="11844"/>
                      <a:pt x="5922" y="11844"/>
                    </a:cubicBezTo>
                    <a:cubicBezTo>
                      <a:pt x="9193" y="11844"/>
                      <a:pt x="11844" y="9188"/>
                      <a:pt x="11844" y="5922"/>
                    </a:cubicBezTo>
                    <a:cubicBezTo>
                      <a:pt x="11844" y="5381"/>
                      <a:pt x="11774" y="4864"/>
                      <a:pt x="11639" y="4369"/>
                    </a:cubicBezTo>
                    <a:cubicBezTo>
                      <a:pt x="10953" y="1854"/>
                      <a:pt x="8652" y="1"/>
                      <a:pt x="59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97"/>
              <p:cNvSpPr/>
              <p:nvPr/>
            </p:nvSpPr>
            <p:spPr>
              <a:xfrm>
                <a:off x="4738400" y="4210125"/>
                <a:ext cx="113675" cy="106850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4274" extrusionOk="0">
                    <a:moveTo>
                      <a:pt x="2035" y="0"/>
                    </a:moveTo>
                    <a:cubicBezTo>
                      <a:pt x="1984" y="0"/>
                      <a:pt x="1931" y="4"/>
                      <a:pt x="1878" y="13"/>
                    </a:cubicBezTo>
                    <a:cubicBezTo>
                      <a:pt x="0" y="323"/>
                      <a:pt x="1304" y="4273"/>
                      <a:pt x="2756" y="4273"/>
                    </a:cubicBezTo>
                    <a:cubicBezTo>
                      <a:pt x="2850" y="4273"/>
                      <a:pt x="2945" y="4257"/>
                      <a:pt x="3039" y="4221"/>
                    </a:cubicBezTo>
                    <a:cubicBezTo>
                      <a:pt x="4546" y="3660"/>
                      <a:pt x="3560" y="0"/>
                      <a:pt x="20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97"/>
              <p:cNvSpPr/>
              <p:nvPr/>
            </p:nvSpPr>
            <p:spPr>
              <a:xfrm>
                <a:off x="6728025" y="4154700"/>
                <a:ext cx="335675" cy="335700"/>
              </a:xfrm>
              <a:custGeom>
                <a:avLst/>
                <a:gdLst/>
                <a:ahLst/>
                <a:cxnLst/>
                <a:rect l="l" t="t" r="r" b="b"/>
                <a:pathLst>
                  <a:path w="13427" h="13428" extrusionOk="0">
                    <a:moveTo>
                      <a:pt x="6714" y="1"/>
                    </a:moveTo>
                    <a:cubicBezTo>
                      <a:pt x="6203" y="1"/>
                      <a:pt x="5707" y="61"/>
                      <a:pt x="5231" y="166"/>
                    </a:cubicBezTo>
                    <a:cubicBezTo>
                      <a:pt x="5226" y="166"/>
                      <a:pt x="5226" y="166"/>
                      <a:pt x="5220" y="172"/>
                    </a:cubicBezTo>
                    <a:cubicBezTo>
                      <a:pt x="2230" y="847"/>
                      <a:pt x="1" y="3518"/>
                      <a:pt x="1" y="6714"/>
                    </a:cubicBezTo>
                    <a:cubicBezTo>
                      <a:pt x="1" y="10422"/>
                      <a:pt x="3007" y="13428"/>
                      <a:pt x="6714" y="13428"/>
                    </a:cubicBezTo>
                    <a:cubicBezTo>
                      <a:pt x="10416" y="13428"/>
                      <a:pt x="13426" y="10422"/>
                      <a:pt x="13426" y="6714"/>
                    </a:cubicBezTo>
                    <a:cubicBezTo>
                      <a:pt x="13426" y="6103"/>
                      <a:pt x="13342" y="5516"/>
                      <a:pt x="13192" y="4951"/>
                    </a:cubicBezTo>
                    <a:cubicBezTo>
                      <a:pt x="12415" y="2105"/>
                      <a:pt x="9805" y="1"/>
                      <a:pt x="67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97"/>
              <p:cNvSpPr/>
              <p:nvPr/>
            </p:nvSpPr>
            <p:spPr>
              <a:xfrm>
                <a:off x="6915950" y="4225500"/>
                <a:ext cx="128900" cy="121175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4847" extrusionOk="0">
                    <a:moveTo>
                      <a:pt x="2307" y="0"/>
                    </a:moveTo>
                    <a:cubicBezTo>
                      <a:pt x="2248" y="0"/>
                      <a:pt x="2188" y="5"/>
                      <a:pt x="2128" y="15"/>
                    </a:cubicBezTo>
                    <a:cubicBezTo>
                      <a:pt x="1" y="367"/>
                      <a:pt x="1480" y="4847"/>
                      <a:pt x="3129" y="4847"/>
                    </a:cubicBezTo>
                    <a:cubicBezTo>
                      <a:pt x="3236" y="4847"/>
                      <a:pt x="3343" y="4828"/>
                      <a:pt x="3451" y="4788"/>
                    </a:cubicBezTo>
                    <a:cubicBezTo>
                      <a:pt x="5155" y="4149"/>
                      <a:pt x="4041" y="0"/>
                      <a:pt x="2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97"/>
              <p:cNvSpPr/>
              <p:nvPr/>
            </p:nvSpPr>
            <p:spPr>
              <a:xfrm>
                <a:off x="5142525" y="2019000"/>
                <a:ext cx="148300" cy="148300"/>
              </a:xfrm>
              <a:custGeom>
                <a:avLst/>
                <a:gdLst/>
                <a:ahLst/>
                <a:cxnLst/>
                <a:rect l="l" t="t" r="r" b="b"/>
                <a:pathLst>
                  <a:path w="5932" h="5932" extrusionOk="0">
                    <a:moveTo>
                      <a:pt x="2967" y="1"/>
                    </a:moveTo>
                    <a:cubicBezTo>
                      <a:pt x="2741" y="1"/>
                      <a:pt x="2521" y="26"/>
                      <a:pt x="2310" y="75"/>
                    </a:cubicBezTo>
                    <a:lnTo>
                      <a:pt x="2306" y="75"/>
                    </a:lnTo>
                    <a:cubicBezTo>
                      <a:pt x="988" y="376"/>
                      <a:pt x="1" y="1554"/>
                      <a:pt x="1" y="2967"/>
                    </a:cubicBezTo>
                    <a:cubicBezTo>
                      <a:pt x="1" y="4604"/>
                      <a:pt x="1328" y="5932"/>
                      <a:pt x="2967" y="5932"/>
                    </a:cubicBezTo>
                    <a:cubicBezTo>
                      <a:pt x="4605" y="5932"/>
                      <a:pt x="5932" y="4604"/>
                      <a:pt x="5932" y="2967"/>
                    </a:cubicBezTo>
                    <a:cubicBezTo>
                      <a:pt x="5932" y="2696"/>
                      <a:pt x="5897" y="2440"/>
                      <a:pt x="5827" y="2190"/>
                    </a:cubicBezTo>
                    <a:cubicBezTo>
                      <a:pt x="5486" y="932"/>
                      <a:pt x="4334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97"/>
              <p:cNvSpPr/>
              <p:nvPr/>
            </p:nvSpPr>
            <p:spPr>
              <a:xfrm>
                <a:off x="5225575" y="2050275"/>
                <a:ext cx="56975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2143" extrusionOk="0">
                    <a:moveTo>
                      <a:pt x="1023" y="0"/>
                    </a:moveTo>
                    <a:cubicBezTo>
                      <a:pt x="996" y="0"/>
                      <a:pt x="969" y="3"/>
                      <a:pt x="942" y="7"/>
                    </a:cubicBezTo>
                    <a:cubicBezTo>
                      <a:pt x="1" y="162"/>
                      <a:pt x="655" y="2142"/>
                      <a:pt x="1381" y="2142"/>
                    </a:cubicBezTo>
                    <a:cubicBezTo>
                      <a:pt x="1428" y="2142"/>
                      <a:pt x="1476" y="2134"/>
                      <a:pt x="1523" y="2116"/>
                    </a:cubicBezTo>
                    <a:cubicBezTo>
                      <a:pt x="2278" y="1835"/>
                      <a:pt x="1785" y="0"/>
                      <a:pt x="10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97"/>
              <p:cNvSpPr/>
              <p:nvPr/>
            </p:nvSpPr>
            <p:spPr>
              <a:xfrm>
                <a:off x="5798450" y="2514225"/>
                <a:ext cx="148425" cy="14830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5932" extrusionOk="0">
                    <a:moveTo>
                      <a:pt x="2972" y="1"/>
                    </a:moveTo>
                    <a:cubicBezTo>
                      <a:pt x="2746" y="1"/>
                      <a:pt x="2526" y="26"/>
                      <a:pt x="2315" y="70"/>
                    </a:cubicBezTo>
                    <a:lnTo>
                      <a:pt x="2310" y="75"/>
                    </a:lnTo>
                    <a:cubicBezTo>
                      <a:pt x="988" y="371"/>
                      <a:pt x="1" y="1554"/>
                      <a:pt x="1" y="2967"/>
                    </a:cubicBezTo>
                    <a:cubicBezTo>
                      <a:pt x="1" y="4604"/>
                      <a:pt x="1333" y="5932"/>
                      <a:pt x="2972" y="5932"/>
                    </a:cubicBezTo>
                    <a:cubicBezTo>
                      <a:pt x="4604" y="5932"/>
                      <a:pt x="5937" y="4604"/>
                      <a:pt x="5937" y="2967"/>
                    </a:cubicBezTo>
                    <a:cubicBezTo>
                      <a:pt x="5937" y="2696"/>
                      <a:pt x="5897" y="2435"/>
                      <a:pt x="5832" y="2190"/>
                    </a:cubicBezTo>
                    <a:cubicBezTo>
                      <a:pt x="5491" y="928"/>
                      <a:pt x="4339" y="1"/>
                      <a:pt x="29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97"/>
              <p:cNvSpPr/>
              <p:nvPr/>
            </p:nvSpPr>
            <p:spPr>
              <a:xfrm>
                <a:off x="5881500" y="2545500"/>
                <a:ext cx="56975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2143" extrusionOk="0">
                    <a:moveTo>
                      <a:pt x="1023" y="0"/>
                    </a:moveTo>
                    <a:cubicBezTo>
                      <a:pt x="996" y="0"/>
                      <a:pt x="969" y="3"/>
                      <a:pt x="942" y="7"/>
                    </a:cubicBezTo>
                    <a:cubicBezTo>
                      <a:pt x="1" y="162"/>
                      <a:pt x="659" y="2142"/>
                      <a:pt x="1386" y="2142"/>
                    </a:cubicBezTo>
                    <a:cubicBezTo>
                      <a:pt x="1433" y="2142"/>
                      <a:pt x="1480" y="2134"/>
                      <a:pt x="1528" y="2116"/>
                    </a:cubicBezTo>
                    <a:cubicBezTo>
                      <a:pt x="2278" y="1830"/>
                      <a:pt x="1789" y="0"/>
                      <a:pt x="10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97"/>
              <p:cNvSpPr/>
              <p:nvPr/>
            </p:nvSpPr>
            <p:spPr>
              <a:xfrm>
                <a:off x="5574250" y="4573400"/>
                <a:ext cx="148325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5933" h="5938" extrusionOk="0">
                    <a:moveTo>
                      <a:pt x="2966" y="1"/>
                    </a:moveTo>
                    <a:cubicBezTo>
                      <a:pt x="2742" y="1"/>
                      <a:pt x="2525" y="26"/>
                      <a:pt x="2315" y="76"/>
                    </a:cubicBezTo>
                    <a:lnTo>
                      <a:pt x="2310" y="76"/>
                    </a:lnTo>
                    <a:cubicBezTo>
                      <a:pt x="987" y="377"/>
                      <a:pt x="0" y="1559"/>
                      <a:pt x="0" y="2967"/>
                    </a:cubicBezTo>
                    <a:cubicBezTo>
                      <a:pt x="0" y="4604"/>
                      <a:pt x="1329" y="5938"/>
                      <a:pt x="2966" y="5938"/>
                    </a:cubicBezTo>
                    <a:cubicBezTo>
                      <a:pt x="4605" y="5938"/>
                      <a:pt x="5933" y="4604"/>
                      <a:pt x="5933" y="2967"/>
                    </a:cubicBezTo>
                    <a:cubicBezTo>
                      <a:pt x="5933" y="2696"/>
                      <a:pt x="5898" y="2440"/>
                      <a:pt x="5832" y="2190"/>
                    </a:cubicBezTo>
                    <a:cubicBezTo>
                      <a:pt x="5487" y="932"/>
                      <a:pt x="4335" y="1"/>
                      <a:pt x="2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97"/>
              <p:cNvSpPr/>
              <p:nvPr/>
            </p:nvSpPr>
            <p:spPr>
              <a:xfrm>
                <a:off x="5657325" y="4604700"/>
                <a:ext cx="57000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142" extrusionOk="0">
                    <a:moveTo>
                      <a:pt x="1018" y="0"/>
                    </a:moveTo>
                    <a:cubicBezTo>
                      <a:pt x="993" y="0"/>
                      <a:pt x="967" y="2"/>
                      <a:pt x="941" y="6"/>
                    </a:cubicBezTo>
                    <a:cubicBezTo>
                      <a:pt x="0" y="161"/>
                      <a:pt x="654" y="2141"/>
                      <a:pt x="1385" y="2141"/>
                    </a:cubicBezTo>
                    <a:cubicBezTo>
                      <a:pt x="1432" y="2141"/>
                      <a:pt x="1480" y="2133"/>
                      <a:pt x="1527" y="2115"/>
                    </a:cubicBezTo>
                    <a:cubicBezTo>
                      <a:pt x="2279" y="1834"/>
                      <a:pt x="1786" y="0"/>
                      <a:pt x="10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97"/>
              <p:cNvSpPr/>
              <p:nvPr/>
            </p:nvSpPr>
            <p:spPr>
              <a:xfrm>
                <a:off x="5406650" y="4044475"/>
                <a:ext cx="127425" cy="127425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097" extrusionOk="0">
                    <a:moveTo>
                      <a:pt x="2551" y="1"/>
                    </a:moveTo>
                    <a:cubicBezTo>
                      <a:pt x="2356" y="1"/>
                      <a:pt x="2171" y="21"/>
                      <a:pt x="1991" y="61"/>
                    </a:cubicBezTo>
                    <a:cubicBezTo>
                      <a:pt x="1985" y="61"/>
                      <a:pt x="1985" y="61"/>
                      <a:pt x="1985" y="66"/>
                    </a:cubicBezTo>
                    <a:cubicBezTo>
                      <a:pt x="849" y="322"/>
                      <a:pt x="1" y="1334"/>
                      <a:pt x="1" y="2546"/>
                    </a:cubicBezTo>
                    <a:cubicBezTo>
                      <a:pt x="1" y="3954"/>
                      <a:pt x="1143" y="5096"/>
                      <a:pt x="2551" y="5096"/>
                    </a:cubicBezTo>
                    <a:cubicBezTo>
                      <a:pt x="3959" y="5096"/>
                      <a:pt x="5097" y="3954"/>
                      <a:pt x="5097" y="2546"/>
                    </a:cubicBezTo>
                    <a:cubicBezTo>
                      <a:pt x="5097" y="2315"/>
                      <a:pt x="5066" y="2090"/>
                      <a:pt x="5011" y="1880"/>
                    </a:cubicBezTo>
                    <a:cubicBezTo>
                      <a:pt x="4715" y="798"/>
                      <a:pt x="3723" y="1"/>
                      <a:pt x="25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97"/>
              <p:cNvSpPr/>
              <p:nvPr/>
            </p:nvSpPr>
            <p:spPr>
              <a:xfrm>
                <a:off x="5478025" y="4071275"/>
                <a:ext cx="489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842" extrusionOk="0">
                    <a:moveTo>
                      <a:pt x="877" y="0"/>
                    </a:moveTo>
                    <a:cubicBezTo>
                      <a:pt x="854" y="0"/>
                      <a:pt x="831" y="2"/>
                      <a:pt x="808" y="6"/>
                    </a:cubicBezTo>
                    <a:cubicBezTo>
                      <a:pt x="0" y="143"/>
                      <a:pt x="564" y="1842"/>
                      <a:pt x="1187" y="1842"/>
                    </a:cubicBezTo>
                    <a:cubicBezTo>
                      <a:pt x="1228" y="1842"/>
                      <a:pt x="1269" y="1835"/>
                      <a:pt x="1310" y="1819"/>
                    </a:cubicBezTo>
                    <a:cubicBezTo>
                      <a:pt x="1958" y="1577"/>
                      <a:pt x="1535" y="0"/>
                      <a:pt x="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97"/>
              <p:cNvSpPr/>
              <p:nvPr/>
            </p:nvSpPr>
            <p:spPr>
              <a:xfrm>
                <a:off x="4698275" y="3546750"/>
                <a:ext cx="127400" cy="127400"/>
              </a:xfrm>
              <a:custGeom>
                <a:avLst/>
                <a:gdLst/>
                <a:ahLst/>
                <a:cxnLst/>
                <a:rect l="l" t="t" r="r" b="b"/>
                <a:pathLst>
                  <a:path w="5096" h="5096" extrusionOk="0">
                    <a:moveTo>
                      <a:pt x="2551" y="1"/>
                    </a:moveTo>
                    <a:cubicBezTo>
                      <a:pt x="2355" y="1"/>
                      <a:pt x="2170" y="21"/>
                      <a:pt x="1990" y="61"/>
                    </a:cubicBezTo>
                    <a:cubicBezTo>
                      <a:pt x="1985" y="61"/>
                      <a:pt x="1985" y="61"/>
                      <a:pt x="1985" y="66"/>
                    </a:cubicBezTo>
                    <a:cubicBezTo>
                      <a:pt x="847" y="322"/>
                      <a:pt x="1" y="1333"/>
                      <a:pt x="1" y="2546"/>
                    </a:cubicBezTo>
                    <a:cubicBezTo>
                      <a:pt x="1" y="3953"/>
                      <a:pt x="1143" y="5095"/>
                      <a:pt x="2551" y="5095"/>
                    </a:cubicBezTo>
                    <a:cubicBezTo>
                      <a:pt x="3953" y="5095"/>
                      <a:pt x="5095" y="3953"/>
                      <a:pt x="5095" y="2546"/>
                    </a:cubicBezTo>
                    <a:cubicBezTo>
                      <a:pt x="5095" y="2315"/>
                      <a:pt x="5065" y="2089"/>
                      <a:pt x="5005" y="1879"/>
                    </a:cubicBezTo>
                    <a:cubicBezTo>
                      <a:pt x="4715" y="797"/>
                      <a:pt x="3723" y="1"/>
                      <a:pt x="25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97"/>
              <p:cNvSpPr/>
              <p:nvPr/>
            </p:nvSpPr>
            <p:spPr>
              <a:xfrm>
                <a:off x="4769600" y="3573550"/>
                <a:ext cx="488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1842" extrusionOk="0">
                    <a:moveTo>
                      <a:pt x="879" y="1"/>
                    </a:moveTo>
                    <a:cubicBezTo>
                      <a:pt x="856" y="1"/>
                      <a:pt x="833" y="2"/>
                      <a:pt x="810" y="6"/>
                    </a:cubicBezTo>
                    <a:cubicBezTo>
                      <a:pt x="1" y="137"/>
                      <a:pt x="565" y="1842"/>
                      <a:pt x="1189" y="1842"/>
                    </a:cubicBezTo>
                    <a:cubicBezTo>
                      <a:pt x="1229" y="1842"/>
                      <a:pt x="1270" y="1835"/>
                      <a:pt x="1310" y="1819"/>
                    </a:cubicBezTo>
                    <a:cubicBezTo>
                      <a:pt x="1955" y="1578"/>
                      <a:pt x="1536" y="1"/>
                      <a:pt x="8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97"/>
              <p:cNvSpPr/>
              <p:nvPr/>
            </p:nvSpPr>
            <p:spPr>
              <a:xfrm>
                <a:off x="4954425" y="2631325"/>
                <a:ext cx="191125" cy="191150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7646" extrusionOk="0">
                    <a:moveTo>
                      <a:pt x="3823" y="1"/>
                    </a:moveTo>
                    <a:cubicBezTo>
                      <a:pt x="3532" y="1"/>
                      <a:pt x="3251" y="36"/>
                      <a:pt x="2981" y="96"/>
                    </a:cubicBezTo>
                    <a:lnTo>
                      <a:pt x="2970" y="96"/>
                    </a:lnTo>
                    <a:cubicBezTo>
                      <a:pt x="1268" y="482"/>
                      <a:pt x="0" y="2004"/>
                      <a:pt x="0" y="3823"/>
                    </a:cubicBezTo>
                    <a:cubicBezTo>
                      <a:pt x="0" y="5932"/>
                      <a:pt x="1714" y="7646"/>
                      <a:pt x="3823" y="7646"/>
                    </a:cubicBezTo>
                    <a:cubicBezTo>
                      <a:pt x="5932" y="7646"/>
                      <a:pt x="7645" y="5932"/>
                      <a:pt x="7645" y="3823"/>
                    </a:cubicBezTo>
                    <a:cubicBezTo>
                      <a:pt x="7645" y="3472"/>
                      <a:pt x="7594" y="3142"/>
                      <a:pt x="7509" y="2822"/>
                    </a:cubicBezTo>
                    <a:cubicBezTo>
                      <a:pt x="7069" y="1199"/>
                      <a:pt x="5580" y="1"/>
                      <a:pt x="38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97"/>
              <p:cNvSpPr/>
              <p:nvPr/>
            </p:nvSpPr>
            <p:spPr>
              <a:xfrm>
                <a:off x="5061325" y="2671600"/>
                <a:ext cx="73525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762" extrusionOk="0">
                    <a:moveTo>
                      <a:pt x="1316" y="0"/>
                    </a:moveTo>
                    <a:cubicBezTo>
                      <a:pt x="1282" y="0"/>
                      <a:pt x="1248" y="3"/>
                      <a:pt x="1214" y="8"/>
                    </a:cubicBezTo>
                    <a:cubicBezTo>
                      <a:pt x="1" y="210"/>
                      <a:pt x="845" y="2762"/>
                      <a:pt x="1782" y="2762"/>
                    </a:cubicBezTo>
                    <a:cubicBezTo>
                      <a:pt x="1843" y="2762"/>
                      <a:pt x="1905" y="2751"/>
                      <a:pt x="1966" y="2728"/>
                    </a:cubicBezTo>
                    <a:cubicBezTo>
                      <a:pt x="2940" y="2365"/>
                      <a:pt x="2302" y="0"/>
                      <a:pt x="1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97"/>
              <p:cNvSpPr/>
              <p:nvPr/>
            </p:nvSpPr>
            <p:spPr>
              <a:xfrm>
                <a:off x="6203000" y="3763550"/>
                <a:ext cx="191125" cy="191050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7642" extrusionOk="0">
                    <a:moveTo>
                      <a:pt x="3822" y="0"/>
                    </a:moveTo>
                    <a:cubicBezTo>
                      <a:pt x="3533" y="0"/>
                      <a:pt x="3251" y="30"/>
                      <a:pt x="2981" y="91"/>
                    </a:cubicBezTo>
                    <a:cubicBezTo>
                      <a:pt x="2976" y="91"/>
                      <a:pt x="2976" y="91"/>
                      <a:pt x="2976" y="97"/>
                    </a:cubicBezTo>
                    <a:cubicBezTo>
                      <a:pt x="1272" y="481"/>
                      <a:pt x="0" y="2000"/>
                      <a:pt x="0" y="3824"/>
                    </a:cubicBezTo>
                    <a:cubicBezTo>
                      <a:pt x="0" y="5933"/>
                      <a:pt x="1713" y="7641"/>
                      <a:pt x="3822" y="7641"/>
                    </a:cubicBezTo>
                    <a:cubicBezTo>
                      <a:pt x="5931" y="7641"/>
                      <a:pt x="7645" y="5933"/>
                      <a:pt x="7645" y="3824"/>
                    </a:cubicBezTo>
                    <a:cubicBezTo>
                      <a:pt x="7645" y="3473"/>
                      <a:pt x="7600" y="3137"/>
                      <a:pt x="7510" y="2816"/>
                    </a:cubicBezTo>
                    <a:cubicBezTo>
                      <a:pt x="7069" y="1198"/>
                      <a:pt x="5586" y="0"/>
                      <a:pt x="38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97"/>
              <p:cNvSpPr/>
              <p:nvPr/>
            </p:nvSpPr>
            <p:spPr>
              <a:xfrm>
                <a:off x="6310050" y="3803800"/>
                <a:ext cx="733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2759" extrusionOk="0">
                    <a:moveTo>
                      <a:pt x="1315" y="1"/>
                    </a:moveTo>
                    <a:cubicBezTo>
                      <a:pt x="1282" y="1"/>
                      <a:pt x="1248" y="3"/>
                      <a:pt x="1214" y="9"/>
                    </a:cubicBezTo>
                    <a:cubicBezTo>
                      <a:pt x="0" y="206"/>
                      <a:pt x="846" y="2759"/>
                      <a:pt x="1782" y="2759"/>
                    </a:cubicBezTo>
                    <a:cubicBezTo>
                      <a:pt x="1843" y="2759"/>
                      <a:pt x="1904" y="2748"/>
                      <a:pt x="1966" y="2725"/>
                    </a:cubicBezTo>
                    <a:cubicBezTo>
                      <a:pt x="2934" y="2361"/>
                      <a:pt x="2301" y="1"/>
                      <a:pt x="13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97"/>
              <p:cNvSpPr/>
              <p:nvPr/>
            </p:nvSpPr>
            <p:spPr>
              <a:xfrm>
                <a:off x="5312725" y="3219350"/>
                <a:ext cx="191175" cy="191175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7647" extrusionOk="0">
                    <a:moveTo>
                      <a:pt x="3824" y="1"/>
                    </a:moveTo>
                    <a:cubicBezTo>
                      <a:pt x="3533" y="1"/>
                      <a:pt x="3247" y="31"/>
                      <a:pt x="2976" y="91"/>
                    </a:cubicBezTo>
                    <a:lnTo>
                      <a:pt x="2972" y="96"/>
                    </a:lnTo>
                    <a:cubicBezTo>
                      <a:pt x="1269" y="482"/>
                      <a:pt x="1" y="2005"/>
                      <a:pt x="1" y="3823"/>
                    </a:cubicBezTo>
                    <a:cubicBezTo>
                      <a:pt x="1" y="5933"/>
                      <a:pt x="1709" y="7647"/>
                      <a:pt x="3824" y="7647"/>
                    </a:cubicBezTo>
                    <a:cubicBezTo>
                      <a:pt x="5933" y="7647"/>
                      <a:pt x="7646" y="5933"/>
                      <a:pt x="7646" y="3823"/>
                    </a:cubicBezTo>
                    <a:cubicBezTo>
                      <a:pt x="7646" y="3473"/>
                      <a:pt x="7596" y="3143"/>
                      <a:pt x="7511" y="2817"/>
                    </a:cubicBezTo>
                    <a:cubicBezTo>
                      <a:pt x="7070" y="1198"/>
                      <a:pt x="5582" y="1"/>
                      <a:pt x="3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97"/>
              <p:cNvSpPr/>
              <p:nvPr/>
            </p:nvSpPr>
            <p:spPr>
              <a:xfrm>
                <a:off x="5419700" y="3259600"/>
                <a:ext cx="7332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759" extrusionOk="0">
                    <a:moveTo>
                      <a:pt x="1314" y="1"/>
                    </a:moveTo>
                    <a:cubicBezTo>
                      <a:pt x="1281" y="1"/>
                      <a:pt x="1247" y="4"/>
                      <a:pt x="1213" y="9"/>
                    </a:cubicBezTo>
                    <a:cubicBezTo>
                      <a:pt x="0" y="211"/>
                      <a:pt x="843" y="2759"/>
                      <a:pt x="1778" y="2759"/>
                    </a:cubicBezTo>
                    <a:cubicBezTo>
                      <a:pt x="1840" y="2759"/>
                      <a:pt x="1902" y="2748"/>
                      <a:pt x="1964" y="2724"/>
                    </a:cubicBezTo>
                    <a:cubicBezTo>
                      <a:pt x="2933" y="2361"/>
                      <a:pt x="2300" y="1"/>
                      <a:pt x="1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97"/>
              <p:cNvSpPr/>
              <p:nvPr/>
            </p:nvSpPr>
            <p:spPr>
              <a:xfrm>
                <a:off x="5359200" y="1036425"/>
                <a:ext cx="548725" cy="536275"/>
              </a:xfrm>
              <a:custGeom>
                <a:avLst/>
                <a:gdLst/>
                <a:ahLst/>
                <a:cxnLst/>
                <a:rect l="l" t="t" r="r" b="b"/>
                <a:pathLst>
                  <a:path w="21949" h="21451" extrusionOk="0">
                    <a:moveTo>
                      <a:pt x="10430" y="0"/>
                    </a:moveTo>
                    <a:cubicBezTo>
                      <a:pt x="10422" y="0"/>
                      <a:pt x="10414" y="0"/>
                      <a:pt x="10406" y="1"/>
                    </a:cubicBezTo>
                    <a:cubicBezTo>
                      <a:pt x="8733" y="71"/>
                      <a:pt x="7906" y="7040"/>
                      <a:pt x="7616" y="7155"/>
                    </a:cubicBezTo>
                    <a:cubicBezTo>
                      <a:pt x="7270" y="7290"/>
                      <a:pt x="697" y="8086"/>
                      <a:pt x="351" y="9134"/>
                    </a:cubicBezTo>
                    <a:cubicBezTo>
                      <a:pt x="0" y="10176"/>
                      <a:pt x="5431" y="13032"/>
                      <a:pt x="5707" y="13383"/>
                    </a:cubicBezTo>
                    <a:cubicBezTo>
                      <a:pt x="5987" y="13728"/>
                      <a:pt x="3783" y="20771"/>
                      <a:pt x="4830" y="21398"/>
                    </a:cubicBezTo>
                    <a:cubicBezTo>
                      <a:pt x="4889" y="21433"/>
                      <a:pt x="4962" y="21450"/>
                      <a:pt x="5047" y="21450"/>
                    </a:cubicBezTo>
                    <a:cubicBezTo>
                      <a:pt x="6458" y="21450"/>
                      <a:pt x="11188" y="16820"/>
                      <a:pt x="11448" y="16754"/>
                    </a:cubicBezTo>
                    <a:cubicBezTo>
                      <a:pt x="11450" y="16754"/>
                      <a:pt x="11452" y="16754"/>
                      <a:pt x="11455" y="16754"/>
                    </a:cubicBezTo>
                    <a:cubicBezTo>
                      <a:pt x="11786" y="16754"/>
                      <a:pt x="16811" y="21241"/>
                      <a:pt x="18148" y="21241"/>
                    </a:cubicBezTo>
                    <a:cubicBezTo>
                      <a:pt x="18231" y="21241"/>
                      <a:pt x="18300" y="21224"/>
                      <a:pt x="18352" y="21187"/>
                    </a:cubicBezTo>
                    <a:cubicBezTo>
                      <a:pt x="18683" y="20958"/>
                      <a:pt x="18528" y="19850"/>
                      <a:pt x="18207" y="18517"/>
                    </a:cubicBezTo>
                    <a:cubicBezTo>
                      <a:pt x="18047" y="17867"/>
                      <a:pt x="17851" y="17160"/>
                      <a:pt x="17645" y="16479"/>
                    </a:cubicBezTo>
                    <a:cubicBezTo>
                      <a:pt x="17640" y="16459"/>
                      <a:pt x="17636" y="16443"/>
                      <a:pt x="17631" y="16433"/>
                    </a:cubicBezTo>
                    <a:cubicBezTo>
                      <a:pt x="17626" y="16424"/>
                      <a:pt x="17626" y="16419"/>
                      <a:pt x="17620" y="16413"/>
                    </a:cubicBezTo>
                    <a:cubicBezTo>
                      <a:pt x="17109" y="14699"/>
                      <a:pt x="16563" y="13152"/>
                      <a:pt x="16563" y="12962"/>
                    </a:cubicBezTo>
                    <a:cubicBezTo>
                      <a:pt x="16563" y="12546"/>
                      <a:pt x="21948" y="8784"/>
                      <a:pt x="21668" y="7737"/>
                    </a:cubicBezTo>
                    <a:cubicBezTo>
                      <a:pt x="21509" y="7142"/>
                      <a:pt x="19185" y="7045"/>
                      <a:pt x="17151" y="7045"/>
                    </a:cubicBezTo>
                    <a:cubicBezTo>
                      <a:pt x="16154" y="7045"/>
                      <a:pt x="15226" y="7068"/>
                      <a:pt x="14658" y="7068"/>
                    </a:cubicBezTo>
                    <a:cubicBezTo>
                      <a:pt x="14352" y="7068"/>
                      <a:pt x="14150" y="7061"/>
                      <a:pt x="14098" y="7040"/>
                    </a:cubicBezTo>
                    <a:cubicBezTo>
                      <a:pt x="13823" y="6930"/>
                      <a:pt x="12720" y="2556"/>
                      <a:pt x="11443" y="758"/>
                    </a:cubicBezTo>
                    <a:cubicBezTo>
                      <a:pt x="11116" y="293"/>
                      <a:pt x="10769" y="0"/>
                      <a:pt x="104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6" name="Google Shape;2146;p97"/>
            <p:cNvSpPr/>
            <p:nvPr/>
          </p:nvSpPr>
          <p:spPr>
            <a:xfrm>
              <a:off x="7072799" y="3383095"/>
              <a:ext cx="51606" cy="48545"/>
            </a:xfrm>
            <a:custGeom>
              <a:avLst/>
              <a:gdLst/>
              <a:ahLst/>
              <a:cxnLst/>
              <a:rect l="l" t="t" r="r" b="b"/>
              <a:pathLst>
                <a:path w="2933" h="2759" extrusionOk="0">
                  <a:moveTo>
                    <a:pt x="1314" y="1"/>
                  </a:moveTo>
                  <a:cubicBezTo>
                    <a:pt x="1281" y="1"/>
                    <a:pt x="1247" y="4"/>
                    <a:pt x="1213" y="9"/>
                  </a:cubicBezTo>
                  <a:cubicBezTo>
                    <a:pt x="0" y="211"/>
                    <a:pt x="843" y="2759"/>
                    <a:pt x="1778" y="2759"/>
                  </a:cubicBezTo>
                  <a:cubicBezTo>
                    <a:pt x="1840" y="2759"/>
                    <a:pt x="1902" y="2748"/>
                    <a:pt x="1964" y="2724"/>
                  </a:cubicBezTo>
                  <a:cubicBezTo>
                    <a:pt x="2933" y="2361"/>
                    <a:pt x="2300" y="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248950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b="0" i="0" dirty="0">
                <a:solidFill>
                  <a:srgbClr val="121212"/>
                </a:solidFill>
                <a:effectLst/>
                <a:latin typeface="Garamond" panose="02020404030301010803" pitchFamily="18" charset="0"/>
              </a:rPr>
              <a:t>In Harry Potter and the Philosopher’s Stone, what do the Dursleys give Harry for Christmas?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55456" y="3265184"/>
            <a:ext cx="8775892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an Invisibility Cloak 	B: a 50p coin		C: a list of chores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248950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800" i="0" dirty="0">
                <a:solidFill>
                  <a:srgbClr val="3A3A3A"/>
                </a:solidFill>
                <a:effectLst/>
                <a:latin typeface="Garamond" panose="02020404030301010803" pitchFamily="18" charset="0"/>
              </a:rPr>
              <a:t>Which 1846 book tells the story of a little girl selling matches on the cold streets on New Year’s Eve?</a:t>
            </a:r>
            <a:endParaRPr sz="2800" dirty="0">
              <a:latin typeface="Garamond" panose="02020404030301010803" pitchFamily="18" charset="0"/>
            </a:endParaRP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36206" y="3329278"/>
            <a:ext cx="8871588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The Little Girl       B: The Little March Girl   C: The Little Match Girl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4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219252" y="679129"/>
            <a:ext cx="3099931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Question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219252" y="1248950"/>
            <a:ext cx="8775892" cy="1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en-GB" sz="2800" b="0" i="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The Lord of the Rings author also wrote The Father Christmas Letters. What was his name?</a:t>
            </a:r>
          </a:p>
        </p:txBody>
      </p:sp>
      <p:sp>
        <p:nvSpPr>
          <p:cNvPr id="2" name="Google Shape;709;p38">
            <a:extLst>
              <a:ext uri="{FF2B5EF4-FFF2-40B4-BE49-F238E27FC236}">
                <a16:creationId xmlns:a16="http://schemas.microsoft.com/office/drawing/2014/main" id="{E6DDE71E-2222-2F77-4C96-4E065D133B8F}"/>
              </a:ext>
            </a:extLst>
          </p:cNvPr>
          <p:cNvSpPr txBox="1">
            <a:spLocks/>
          </p:cNvSpPr>
          <p:nvPr/>
        </p:nvSpPr>
        <p:spPr>
          <a:xfrm>
            <a:off x="136206" y="3329278"/>
            <a:ext cx="8871588" cy="84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ncing Script"/>
              <a:buAutoNum type="arabicPeriod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Char char="●"/>
              <a:defRPr sz="12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rabi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ncing Script"/>
              <a:buAutoNum type="alpha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Dancing Script"/>
              <a:buAutoNum type="romanLcPeriod"/>
              <a:defRPr sz="1800" b="0" i="0" u="none" strike="noStrike" cap="none">
                <a:solidFill>
                  <a:schemeClr val="dk2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Dancing Script"/>
              <a:buNone/>
            </a:pPr>
            <a:r>
              <a:rPr lang="en-GB" sz="2400" dirty="0">
                <a:solidFill>
                  <a:schemeClr val="accent2"/>
                </a:solidFill>
                <a:latin typeface="Garamond" panose="02020404030301010803" pitchFamily="18" charset="0"/>
              </a:rPr>
              <a:t>A:  John Ronald Reuel Tolkien 	B: John Reuel Ronald Tolkien</a:t>
            </a:r>
            <a:endParaRPr lang="en-GB" sz="1600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5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6"/>
          <p:cNvSpPr txBox="1">
            <a:spLocks noGrp="1"/>
          </p:cNvSpPr>
          <p:nvPr>
            <p:ph type="title"/>
          </p:nvPr>
        </p:nvSpPr>
        <p:spPr>
          <a:xfrm>
            <a:off x="641671" y="1355926"/>
            <a:ext cx="40084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Garamond" panose="02020404030301010803" pitchFamily="18" charset="0"/>
              </a:rPr>
              <a:t>Round 	Two</a:t>
            </a:r>
            <a:endParaRPr sz="8000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808" name="Google Shape;808;p46"/>
          <p:cNvSpPr txBox="1">
            <a:spLocks noGrp="1"/>
          </p:cNvSpPr>
          <p:nvPr>
            <p:ph type="subTitle" idx="1"/>
          </p:nvPr>
        </p:nvSpPr>
        <p:spPr>
          <a:xfrm>
            <a:off x="3285460" y="3127515"/>
            <a:ext cx="5527594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3"/>
                </a:solidFill>
                <a:latin typeface="Garamond" panose="02020404030301010803" pitchFamily="18" charset="0"/>
              </a:rPr>
              <a:t>Christmas Movies</a:t>
            </a:r>
            <a:endParaRPr sz="4800" dirty="0">
              <a:solidFill>
                <a:schemeClr val="accent3"/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oogle Shape;1242;p57">
            <a:extLst>
              <a:ext uri="{FF2B5EF4-FFF2-40B4-BE49-F238E27FC236}">
                <a16:creationId xmlns:a16="http://schemas.microsoft.com/office/drawing/2014/main" id="{6D3968F3-F6EB-A1E9-13E6-48FB1D3CDC43}"/>
              </a:ext>
            </a:extLst>
          </p:cNvPr>
          <p:cNvGrpSpPr/>
          <p:nvPr/>
        </p:nvGrpSpPr>
        <p:grpSpPr>
          <a:xfrm rot="1860040">
            <a:off x="5801990" y="1012168"/>
            <a:ext cx="1378152" cy="1529317"/>
            <a:chOff x="4091450" y="2067675"/>
            <a:chExt cx="1003950" cy="1143725"/>
          </a:xfrm>
        </p:grpSpPr>
        <p:sp>
          <p:nvSpPr>
            <p:cNvPr id="3" name="Google Shape;1243;p57">
              <a:extLst>
                <a:ext uri="{FF2B5EF4-FFF2-40B4-BE49-F238E27FC236}">
                  <a16:creationId xmlns:a16="http://schemas.microsoft.com/office/drawing/2014/main" id="{FF5E34D5-E2D1-EFD0-2EE0-6C1AD5E0ABE6}"/>
                </a:ext>
              </a:extLst>
            </p:cNvPr>
            <p:cNvSpPr/>
            <p:nvPr/>
          </p:nvSpPr>
          <p:spPr>
            <a:xfrm>
              <a:off x="4106475" y="2067700"/>
              <a:ext cx="988925" cy="1143700"/>
            </a:xfrm>
            <a:custGeom>
              <a:avLst/>
              <a:gdLst/>
              <a:ahLst/>
              <a:cxnLst/>
              <a:rect l="l" t="t" r="r" b="b"/>
              <a:pathLst>
                <a:path w="39557" h="45748" extrusionOk="0">
                  <a:moveTo>
                    <a:pt x="12350" y="0"/>
                  </a:moveTo>
                  <a:cubicBezTo>
                    <a:pt x="10551" y="0"/>
                    <a:pt x="8722" y="449"/>
                    <a:pt x="7077" y="1262"/>
                  </a:cubicBezTo>
                  <a:cubicBezTo>
                    <a:pt x="7073" y="1262"/>
                    <a:pt x="7073" y="1266"/>
                    <a:pt x="7067" y="1266"/>
                  </a:cubicBezTo>
                  <a:cubicBezTo>
                    <a:pt x="2958" y="3304"/>
                    <a:pt x="1" y="7641"/>
                    <a:pt x="1496" y="13036"/>
                  </a:cubicBezTo>
                  <a:cubicBezTo>
                    <a:pt x="1723" y="13847"/>
                    <a:pt x="2019" y="14557"/>
                    <a:pt x="2310" y="15209"/>
                  </a:cubicBezTo>
                  <a:cubicBezTo>
                    <a:pt x="2425" y="15460"/>
                    <a:pt x="2548" y="15701"/>
                    <a:pt x="2676" y="15934"/>
                  </a:cubicBezTo>
                  <a:cubicBezTo>
                    <a:pt x="5250" y="20563"/>
                    <a:pt x="10339" y="20750"/>
                    <a:pt x="10339" y="20750"/>
                  </a:cubicBezTo>
                  <a:cubicBezTo>
                    <a:pt x="10339" y="20750"/>
                    <a:pt x="7469" y="23020"/>
                    <a:pt x="5058" y="25708"/>
                  </a:cubicBezTo>
                  <a:cubicBezTo>
                    <a:pt x="4804" y="25995"/>
                    <a:pt x="4552" y="26282"/>
                    <a:pt x="4312" y="26574"/>
                  </a:cubicBezTo>
                  <a:cubicBezTo>
                    <a:pt x="2302" y="29007"/>
                    <a:pt x="922" y="31600"/>
                    <a:pt x="2447" y="33093"/>
                  </a:cubicBezTo>
                  <a:cubicBezTo>
                    <a:pt x="3192" y="33818"/>
                    <a:pt x="4077" y="34111"/>
                    <a:pt x="5022" y="34111"/>
                  </a:cubicBezTo>
                  <a:cubicBezTo>
                    <a:pt x="6668" y="34111"/>
                    <a:pt x="8498" y="33222"/>
                    <a:pt x="10085" y="32174"/>
                  </a:cubicBezTo>
                  <a:cubicBezTo>
                    <a:pt x="10449" y="31932"/>
                    <a:pt x="10800" y="31686"/>
                    <a:pt x="11128" y="31436"/>
                  </a:cubicBezTo>
                  <a:cubicBezTo>
                    <a:pt x="12886" y="30128"/>
                    <a:pt x="14139" y="28824"/>
                    <a:pt x="14139" y="28824"/>
                  </a:cubicBezTo>
                  <a:cubicBezTo>
                    <a:pt x="14139" y="28824"/>
                    <a:pt x="14486" y="35686"/>
                    <a:pt x="15921" y="40672"/>
                  </a:cubicBezTo>
                  <a:cubicBezTo>
                    <a:pt x="16732" y="43510"/>
                    <a:pt x="17899" y="45734"/>
                    <a:pt x="19557" y="45747"/>
                  </a:cubicBezTo>
                  <a:cubicBezTo>
                    <a:pt x="19569" y="45747"/>
                    <a:pt x="19581" y="45747"/>
                    <a:pt x="19593" y="45747"/>
                  </a:cubicBezTo>
                  <a:cubicBezTo>
                    <a:pt x="22431" y="45747"/>
                    <a:pt x="23409" y="43006"/>
                    <a:pt x="23740" y="40302"/>
                  </a:cubicBezTo>
                  <a:cubicBezTo>
                    <a:pt x="23790" y="39924"/>
                    <a:pt x="23822" y="39541"/>
                    <a:pt x="23849" y="39163"/>
                  </a:cubicBezTo>
                  <a:cubicBezTo>
                    <a:pt x="23959" y="37627"/>
                    <a:pt x="23900" y="36237"/>
                    <a:pt x="23931" y="35564"/>
                  </a:cubicBezTo>
                  <a:cubicBezTo>
                    <a:pt x="23977" y="34611"/>
                    <a:pt x="23982" y="33832"/>
                    <a:pt x="24196" y="33381"/>
                  </a:cubicBezTo>
                  <a:cubicBezTo>
                    <a:pt x="24329" y="33111"/>
                    <a:pt x="24538" y="32959"/>
                    <a:pt x="24882" y="32959"/>
                  </a:cubicBezTo>
                  <a:cubicBezTo>
                    <a:pt x="25163" y="32959"/>
                    <a:pt x="25535" y="33061"/>
                    <a:pt x="26028" y="33285"/>
                  </a:cubicBezTo>
                  <a:cubicBezTo>
                    <a:pt x="26843" y="33654"/>
                    <a:pt x="28447" y="34816"/>
                    <a:pt x="30293" y="35796"/>
                  </a:cubicBezTo>
                  <a:cubicBezTo>
                    <a:pt x="31865" y="36640"/>
                    <a:pt x="33608" y="37358"/>
                    <a:pt x="35187" y="37358"/>
                  </a:cubicBezTo>
                  <a:cubicBezTo>
                    <a:pt x="36096" y="37358"/>
                    <a:pt x="36951" y="37119"/>
                    <a:pt x="37687" y="36529"/>
                  </a:cubicBezTo>
                  <a:cubicBezTo>
                    <a:pt x="37697" y="36525"/>
                    <a:pt x="37701" y="36521"/>
                    <a:pt x="37706" y="36521"/>
                  </a:cubicBezTo>
                  <a:cubicBezTo>
                    <a:pt x="38021" y="36265"/>
                    <a:pt x="38307" y="35951"/>
                    <a:pt x="38572" y="35564"/>
                  </a:cubicBezTo>
                  <a:cubicBezTo>
                    <a:pt x="39556" y="34119"/>
                    <a:pt x="38057" y="31973"/>
                    <a:pt x="35828" y="29863"/>
                  </a:cubicBezTo>
                  <a:cubicBezTo>
                    <a:pt x="34225" y="28359"/>
                    <a:pt x="32242" y="26870"/>
                    <a:pt x="30530" y="25671"/>
                  </a:cubicBezTo>
                  <a:cubicBezTo>
                    <a:pt x="30530" y="25671"/>
                    <a:pt x="30524" y="25667"/>
                    <a:pt x="30520" y="25667"/>
                  </a:cubicBezTo>
                  <a:cubicBezTo>
                    <a:pt x="28343" y="24149"/>
                    <a:pt x="26593" y="23110"/>
                    <a:pt x="26593" y="23110"/>
                  </a:cubicBezTo>
                  <a:cubicBezTo>
                    <a:pt x="28023" y="23110"/>
                    <a:pt x="29267" y="23020"/>
                    <a:pt x="30343" y="22860"/>
                  </a:cubicBezTo>
                  <a:cubicBezTo>
                    <a:pt x="34206" y="22290"/>
                    <a:pt x="35906" y="20818"/>
                    <a:pt x="36244" y="19356"/>
                  </a:cubicBezTo>
                  <a:cubicBezTo>
                    <a:pt x="36612" y="17783"/>
                    <a:pt x="35409" y="16225"/>
                    <a:pt x="33628" y="15793"/>
                  </a:cubicBezTo>
                  <a:cubicBezTo>
                    <a:pt x="32680" y="15560"/>
                    <a:pt x="31464" y="15424"/>
                    <a:pt x="30160" y="15365"/>
                  </a:cubicBezTo>
                  <a:cubicBezTo>
                    <a:pt x="29400" y="15327"/>
                    <a:pt x="28611" y="15312"/>
                    <a:pt x="27832" y="15312"/>
                  </a:cubicBezTo>
                  <a:cubicBezTo>
                    <a:pt x="24466" y="15312"/>
                    <a:pt x="21271" y="15596"/>
                    <a:pt x="21271" y="15596"/>
                  </a:cubicBezTo>
                  <a:cubicBezTo>
                    <a:pt x="22692" y="13068"/>
                    <a:pt x="23148" y="8269"/>
                    <a:pt x="20947" y="4639"/>
                  </a:cubicBezTo>
                  <a:cubicBezTo>
                    <a:pt x="20874" y="4511"/>
                    <a:pt x="20792" y="4387"/>
                    <a:pt x="20710" y="4265"/>
                  </a:cubicBezTo>
                  <a:cubicBezTo>
                    <a:pt x="19512" y="2465"/>
                    <a:pt x="17612" y="997"/>
                    <a:pt x="14804" y="296"/>
                  </a:cubicBezTo>
                  <a:cubicBezTo>
                    <a:pt x="14006" y="96"/>
                    <a:pt x="13181" y="0"/>
                    <a:pt x="12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44;p57">
              <a:extLst>
                <a:ext uri="{FF2B5EF4-FFF2-40B4-BE49-F238E27FC236}">
                  <a16:creationId xmlns:a16="http://schemas.microsoft.com/office/drawing/2014/main" id="{D20AE2F9-FC44-F272-3071-1D364B35B2BD}"/>
                </a:ext>
              </a:extLst>
            </p:cNvPr>
            <p:cNvSpPr/>
            <p:nvPr/>
          </p:nvSpPr>
          <p:spPr>
            <a:xfrm>
              <a:off x="4091450" y="2067675"/>
              <a:ext cx="532775" cy="380275"/>
            </a:xfrm>
            <a:custGeom>
              <a:avLst/>
              <a:gdLst/>
              <a:ahLst/>
              <a:cxnLst/>
              <a:rect l="l" t="t" r="r" b="b"/>
              <a:pathLst>
                <a:path w="21311" h="15211" extrusionOk="0">
                  <a:moveTo>
                    <a:pt x="12942" y="0"/>
                  </a:moveTo>
                  <a:cubicBezTo>
                    <a:pt x="6646" y="0"/>
                    <a:pt x="0" y="5482"/>
                    <a:pt x="2097" y="13037"/>
                  </a:cubicBezTo>
                  <a:cubicBezTo>
                    <a:pt x="2324" y="13848"/>
                    <a:pt x="2598" y="14568"/>
                    <a:pt x="2911" y="15210"/>
                  </a:cubicBezTo>
                  <a:cubicBezTo>
                    <a:pt x="3645" y="15128"/>
                    <a:pt x="4502" y="14878"/>
                    <a:pt x="4852" y="14176"/>
                  </a:cubicBezTo>
                  <a:cubicBezTo>
                    <a:pt x="5523" y="12842"/>
                    <a:pt x="3887" y="11160"/>
                    <a:pt x="5409" y="10112"/>
                  </a:cubicBezTo>
                  <a:cubicBezTo>
                    <a:pt x="5926" y="9757"/>
                    <a:pt x="6353" y="9674"/>
                    <a:pt x="6755" y="9674"/>
                  </a:cubicBezTo>
                  <a:cubicBezTo>
                    <a:pt x="7109" y="9674"/>
                    <a:pt x="7445" y="9739"/>
                    <a:pt x="7808" y="9739"/>
                  </a:cubicBezTo>
                  <a:cubicBezTo>
                    <a:pt x="8246" y="9739"/>
                    <a:pt x="8724" y="9645"/>
                    <a:pt x="9323" y="9233"/>
                  </a:cubicBezTo>
                  <a:cubicBezTo>
                    <a:pt x="10562" y="8375"/>
                    <a:pt x="9350" y="6827"/>
                    <a:pt x="10654" y="5988"/>
                  </a:cubicBezTo>
                  <a:cubicBezTo>
                    <a:pt x="11128" y="5683"/>
                    <a:pt x="11526" y="5574"/>
                    <a:pt x="11880" y="5574"/>
                  </a:cubicBezTo>
                  <a:cubicBezTo>
                    <a:pt x="12757" y="5574"/>
                    <a:pt x="13369" y="6241"/>
                    <a:pt x="14234" y="6241"/>
                  </a:cubicBezTo>
                  <a:cubicBezTo>
                    <a:pt x="14421" y="6241"/>
                    <a:pt x="14620" y="6210"/>
                    <a:pt x="14837" y="6134"/>
                  </a:cubicBezTo>
                  <a:cubicBezTo>
                    <a:pt x="16450" y="5564"/>
                    <a:pt x="15907" y="3469"/>
                    <a:pt x="17365" y="3136"/>
                  </a:cubicBezTo>
                  <a:cubicBezTo>
                    <a:pt x="17460" y="3114"/>
                    <a:pt x="17552" y="3104"/>
                    <a:pt x="17642" y="3104"/>
                  </a:cubicBezTo>
                  <a:cubicBezTo>
                    <a:pt x="18631" y="3104"/>
                    <a:pt x="19354" y="4310"/>
                    <a:pt x="20799" y="4310"/>
                  </a:cubicBezTo>
                  <a:cubicBezTo>
                    <a:pt x="20960" y="4310"/>
                    <a:pt x="21130" y="4295"/>
                    <a:pt x="21311" y="4261"/>
                  </a:cubicBezTo>
                  <a:cubicBezTo>
                    <a:pt x="20113" y="2466"/>
                    <a:pt x="18213" y="998"/>
                    <a:pt x="15405" y="297"/>
                  </a:cubicBezTo>
                  <a:cubicBezTo>
                    <a:pt x="14604" y="97"/>
                    <a:pt x="13776" y="0"/>
                    <a:pt x="129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45;p57">
              <a:extLst>
                <a:ext uri="{FF2B5EF4-FFF2-40B4-BE49-F238E27FC236}">
                  <a16:creationId xmlns:a16="http://schemas.microsoft.com/office/drawing/2014/main" id="{A41DB6F5-0820-A935-06D6-5BC6D18F0BB7}"/>
                </a:ext>
              </a:extLst>
            </p:cNvPr>
            <p:cNvSpPr/>
            <p:nvPr/>
          </p:nvSpPr>
          <p:spPr>
            <a:xfrm>
              <a:off x="4129500" y="2732025"/>
              <a:ext cx="229100" cy="188425"/>
            </a:xfrm>
            <a:custGeom>
              <a:avLst/>
              <a:gdLst/>
              <a:ahLst/>
              <a:cxnLst/>
              <a:rect l="l" t="t" r="r" b="b"/>
              <a:pathLst>
                <a:path w="9164" h="7537" extrusionOk="0">
                  <a:moveTo>
                    <a:pt x="3391" y="1"/>
                  </a:moveTo>
                  <a:cubicBezTo>
                    <a:pt x="1381" y="2429"/>
                    <a:pt x="1" y="5031"/>
                    <a:pt x="1526" y="6520"/>
                  </a:cubicBezTo>
                  <a:cubicBezTo>
                    <a:pt x="2271" y="7244"/>
                    <a:pt x="3156" y="7536"/>
                    <a:pt x="4101" y="7536"/>
                  </a:cubicBezTo>
                  <a:cubicBezTo>
                    <a:pt x="5748" y="7536"/>
                    <a:pt x="7577" y="6648"/>
                    <a:pt x="9164" y="5601"/>
                  </a:cubicBezTo>
                  <a:cubicBezTo>
                    <a:pt x="9122" y="5327"/>
                    <a:pt x="9059" y="5044"/>
                    <a:pt x="8917" y="4808"/>
                  </a:cubicBezTo>
                  <a:cubicBezTo>
                    <a:pt x="8498" y="4115"/>
                    <a:pt x="7564" y="3992"/>
                    <a:pt x="6762" y="3892"/>
                  </a:cubicBezTo>
                  <a:cubicBezTo>
                    <a:pt x="5960" y="3787"/>
                    <a:pt x="5017" y="3496"/>
                    <a:pt x="4798" y="2716"/>
                  </a:cubicBezTo>
                  <a:cubicBezTo>
                    <a:pt x="4730" y="2461"/>
                    <a:pt x="4752" y="2188"/>
                    <a:pt x="4735" y="1923"/>
                  </a:cubicBezTo>
                  <a:cubicBezTo>
                    <a:pt x="4680" y="1204"/>
                    <a:pt x="4260" y="516"/>
                    <a:pt x="3650" y="133"/>
                  </a:cubicBezTo>
                  <a:cubicBezTo>
                    <a:pt x="3568" y="83"/>
                    <a:pt x="3481" y="37"/>
                    <a:pt x="339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46;p57">
              <a:extLst>
                <a:ext uri="{FF2B5EF4-FFF2-40B4-BE49-F238E27FC236}">
                  <a16:creationId xmlns:a16="http://schemas.microsoft.com/office/drawing/2014/main" id="{6E1E6D4B-C19D-F0F4-BFB1-04DE100A861E}"/>
                </a:ext>
              </a:extLst>
            </p:cNvPr>
            <p:cNvSpPr/>
            <p:nvPr/>
          </p:nvSpPr>
          <p:spPr>
            <a:xfrm>
              <a:off x="4860250" y="2451800"/>
              <a:ext cx="205175" cy="187400"/>
            </a:xfrm>
            <a:custGeom>
              <a:avLst/>
              <a:gdLst/>
              <a:ahLst/>
              <a:cxnLst/>
              <a:rect l="l" t="t" r="r" b="b"/>
              <a:pathLst>
                <a:path w="8207" h="7496" extrusionOk="0">
                  <a:moveTo>
                    <a:pt x="9" y="1"/>
                  </a:moveTo>
                  <a:cubicBezTo>
                    <a:pt x="0" y="224"/>
                    <a:pt x="5" y="447"/>
                    <a:pt x="23" y="670"/>
                  </a:cubicBezTo>
                  <a:cubicBezTo>
                    <a:pt x="137" y="1946"/>
                    <a:pt x="1486" y="2917"/>
                    <a:pt x="1390" y="4147"/>
                  </a:cubicBezTo>
                  <a:cubicBezTo>
                    <a:pt x="1326" y="4880"/>
                    <a:pt x="680" y="5414"/>
                    <a:pt x="373" y="6083"/>
                  </a:cubicBezTo>
                  <a:cubicBezTo>
                    <a:pt x="169" y="6526"/>
                    <a:pt x="127" y="7012"/>
                    <a:pt x="192" y="7496"/>
                  </a:cubicBezTo>
                  <a:cubicBezTo>
                    <a:pt x="8207" y="6312"/>
                    <a:pt x="6917" y="1262"/>
                    <a:pt x="3477" y="429"/>
                  </a:cubicBezTo>
                  <a:cubicBezTo>
                    <a:pt x="2529" y="192"/>
                    <a:pt x="1313" y="60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47;p57">
              <a:extLst>
                <a:ext uri="{FF2B5EF4-FFF2-40B4-BE49-F238E27FC236}">
                  <a16:creationId xmlns:a16="http://schemas.microsoft.com/office/drawing/2014/main" id="{9D40A011-6849-60F7-0E43-9FA7307203E3}"/>
                </a:ext>
              </a:extLst>
            </p:cNvPr>
            <p:cNvSpPr/>
            <p:nvPr/>
          </p:nvSpPr>
          <p:spPr>
            <a:xfrm>
              <a:off x="4863775" y="2814275"/>
              <a:ext cx="231625" cy="187350"/>
            </a:xfrm>
            <a:custGeom>
              <a:avLst/>
              <a:gdLst/>
              <a:ahLst/>
              <a:cxnLst/>
              <a:rect l="l" t="t" r="r" b="b"/>
              <a:pathLst>
                <a:path w="9265" h="7494" extrusionOk="0">
                  <a:moveTo>
                    <a:pt x="5536" y="0"/>
                  </a:moveTo>
                  <a:cubicBezTo>
                    <a:pt x="5332" y="237"/>
                    <a:pt x="5204" y="529"/>
                    <a:pt x="5191" y="852"/>
                  </a:cubicBezTo>
                  <a:cubicBezTo>
                    <a:pt x="5176" y="1199"/>
                    <a:pt x="5281" y="1573"/>
                    <a:pt x="5122" y="1882"/>
                  </a:cubicBezTo>
                  <a:cubicBezTo>
                    <a:pt x="4904" y="2298"/>
                    <a:pt x="4366" y="2349"/>
                    <a:pt x="3879" y="2349"/>
                  </a:cubicBezTo>
                  <a:cubicBezTo>
                    <a:pt x="3817" y="2349"/>
                    <a:pt x="3755" y="2348"/>
                    <a:pt x="3696" y="2347"/>
                  </a:cubicBezTo>
                  <a:cubicBezTo>
                    <a:pt x="3684" y="2347"/>
                    <a:pt x="3671" y="2347"/>
                    <a:pt x="3659" y="2347"/>
                  </a:cubicBezTo>
                  <a:cubicBezTo>
                    <a:pt x="3133" y="2347"/>
                    <a:pt x="2483" y="2532"/>
                    <a:pt x="2442" y="3049"/>
                  </a:cubicBezTo>
                  <a:cubicBezTo>
                    <a:pt x="2415" y="3304"/>
                    <a:pt x="2575" y="3550"/>
                    <a:pt x="2584" y="3810"/>
                  </a:cubicBezTo>
                  <a:cubicBezTo>
                    <a:pt x="2598" y="4279"/>
                    <a:pt x="2137" y="4625"/>
                    <a:pt x="1691" y="4771"/>
                  </a:cubicBezTo>
                  <a:cubicBezTo>
                    <a:pt x="798" y="5068"/>
                    <a:pt x="265" y="5468"/>
                    <a:pt x="1" y="5933"/>
                  </a:cubicBezTo>
                  <a:cubicBezTo>
                    <a:pt x="1571" y="6777"/>
                    <a:pt x="3316" y="7494"/>
                    <a:pt x="4896" y="7494"/>
                  </a:cubicBezTo>
                  <a:cubicBezTo>
                    <a:pt x="6199" y="7494"/>
                    <a:pt x="7390" y="7006"/>
                    <a:pt x="8280" y="5701"/>
                  </a:cubicBezTo>
                  <a:cubicBezTo>
                    <a:pt x="9264" y="4256"/>
                    <a:pt x="7765" y="2105"/>
                    <a:pt x="55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48;p57">
              <a:extLst>
                <a:ext uri="{FF2B5EF4-FFF2-40B4-BE49-F238E27FC236}">
                  <a16:creationId xmlns:a16="http://schemas.microsoft.com/office/drawing/2014/main" id="{26266D80-EB3A-C36E-B8C0-2DDC72E513B9}"/>
                </a:ext>
              </a:extLst>
            </p:cNvPr>
            <p:cNvSpPr/>
            <p:nvPr/>
          </p:nvSpPr>
          <p:spPr>
            <a:xfrm>
              <a:off x="4504475" y="3064050"/>
              <a:ext cx="195500" cy="147350"/>
            </a:xfrm>
            <a:custGeom>
              <a:avLst/>
              <a:gdLst/>
              <a:ahLst/>
              <a:cxnLst/>
              <a:rect l="l" t="t" r="r" b="b"/>
              <a:pathLst>
                <a:path w="7820" h="5894" extrusionOk="0">
                  <a:moveTo>
                    <a:pt x="4231" y="1"/>
                  </a:moveTo>
                  <a:cubicBezTo>
                    <a:pt x="3626" y="1"/>
                    <a:pt x="3240" y="736"/>
                    <a:pt x="2680" y="1018"/>
                  </a:cubicBezTo>
                  <a:cubicBezTo>
                    <a:pt x="2461" y="1129"/>
                    <a:pt x="2226" y="1171"/>
                    <a:pt x="1984" y="1171"/>
                  </a:cubicBezTo>
                  <a:cubicBezTo>
                    <a:pt x="1331" y="1171"/>
                    <a:pt x="622" y="869"/>
                    <a:pt x="1" y="812"/>
                  </a:cubicBezTo>
                  <a:lnTo>
                    <a:pt x="1" y="812"/>
                  </a:lnTo>
                  <a:cubicBezTo>
                    <a:pt x="812" y="3651"/>
                    <a:pt x="1979" y="5880"/>
                    <a:pt x="3637" y="5893"/>
                  </a:cubicBezTo>
                  <a:cubicBezTo>
                    <a:pt x="3649" y="5893"/>
                    <a:pt x="3661" y="5893"/>
                    <a:pt x="3673" y="5893"/>
                  </a:cubicBezTo>
                  <a:cubicBezTo>
                    <a:pt x="6511" y="5893"/>
                    <a:pt x="7489" y="3148"/>
                    <a:pt x="7820" y="448"/>
                  </a:cubicBezTo>
                  <a:cubicBezTo>
                    <a:pt x="7761" y="448"/>
                    <a:pt x="7702" y="453"/>
                    <a:pt x="7643" y="457"/>
                  </a:cubicBezTo>
                  <a:cubicBezTo>
                    <a:pt x="7070" y="530"/>
                    <a:pt x="6519" y="952"/>
                    <a:pt x="5975" y="952"/>
                  </a:cubicBezTo>
                  <a:cubicBezTo>
                    <a:pt x="5866" y="952"/>
                    <a:pt x="5756" y="935"/>
                    <a:pt x="5647" y="894"/>
                  </a:cubicBezTo>
                  <a:cubicBezTo>
                    <a:pt x="5141" y="709"/>
                    <a:pt x="4859" y="74"/>
                    <a:pt x="4325" y="6"/>
                  </a:cubicBezTo>
                  <a:cubicBezTo>
                    <a:pt x="4293" y="3"/>
                    <a:pt x="4261" y="1"/>
                    <a:pt x="42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49;p57">
              <a:extLst>
                <a:ext uri="{FF2B5EF4-FFF2-40B4-BE49-F238E27FC236}">
                  <a16:creationId xmlns:a16="http://schemas.microsoft.com/office/drawing/2014/main" id="{00E2ABF9-1B28-CAE3-3324-0DFAFC91D6BD}"/>
                </a:ext>
              </a:extLst>
            </p:cNvPr>
            <p:cNvSpPr/>
            <p:nvPr/>
          </p:nvSpPr>
          <p:spPr>
            <a:xfrm>
              <a:off x="4293075" y="2391100"/>
              <a:ext cx="54225" cy="56850"/>
            </a:xfrm>
            <a:custGeom>
              <a:avLst/>
              <a:gdLst/>
              <a:ahLst/>
              <a:cxnLst/>
              <a:rect l="l" t="t" r="r" b="b"/>
              <a:pathLst>
                <a:path w="2169" h="2274" extrusionOk="0">
                  <a:moveTo>
                    <a:pt x="767" y="0"/>
                  </a:moveTo>
                  <a:cubicBezTo>
                    <a:pt x="643" y="0"/>
                    <a:pt x="526" y="31"/>
                    <a:pt x="424" y="96"/>
                  </a:cubicBezTo>
                  <a:cubicBezTo>
                    <a:pt x="28" y="351"/>
                    <a:pt x="0" y="1020"/>
                    <a:pt x="369" y="1594"/>
                  </a:cubicBezTo>
                  <a:cubicBezTo>
                    <a:pt x="640" y="2020"/>
                    <a:pt x="1051" y="2273"/>
                    <a:pt x="1407" y="2273"/>
                  </a:cubicBezTo>
                  <a:cubicBezTo>
                    <a:pt x="1530" y="2273"/>
                    <a:pt x="1648" y="2243"/>
                    <a:pt x="1750" y="2178"/>
                  </a:cubicBezTo>
                  <a:cubicBezTo>
                    <a:pt x="2146" y="1922"/>
                    <a:pt x="2169" y="1253"/>
                    <a:pt x="1805" y="679"/>
                  </a:cubicBezTo>
                  <a:cubicBezTo>
                    <a:pt x="1531" y="253"/>
                    <a:pt x="1122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0;p57">
              <a:extLst>
                <a:ext uri="{FF2B5EF4-FFF2-40B4-BE49-F238E27FC236}">
                  <a16:creationId xmlns:a16="http://schemas.microsoft.com/office/drawing/2014/main" id="{01825592-6A58-AFD0-1ADB-238B51D93FC6}"/>
                </a:ext>
              </a:extLst>
            </p:cNvPr>
            <p:cNvSpPr/>
            <p:nvPr/>
          </p:nvSpPr>
          <p:spPr>
            <a:xfrm>
              <a:off x="4507000" y="2253850"/>
              <a:ext cx="52075" cy="59650"/>
            </a:xfrm>
            <a:custGeom>
              <a:avLst/>
              <a:gdLst/>
              <a:ahLst/>
              <a:cxnLst/>
              <a:rect l="l" t="t" r="r" b="b"/>
              <a:pathLst>
                <a:path w="2083" h="2386" extrusionOk="0">
                  <a:moveTo>
                    <a:pt x="816" y="0"/>
                  </a:moveTo>
                  <a:cubicBezTo>
                    <a:pt x="742" y="0"/>
                    <a:pt x="668" y="13"/>
                    <a:pt x="598" y="40"/>
                  </a:cubicBezTo>
                  <a:cubicBezTo>
                    <a:pt x="160" y="213"/>
                    <a:pt x="1" y="865"/>
                    <a:pt x="247" y="1498"/>
                  </a:cubicBezTo>
                  <a:cubicBezTo>
                    <a:pt x="453" y="2033"/>
                    <a:pt x="877" y="2386"/>
                    <a:pt x="1267" y="2386"/>
                  </a:cubicBezTo>
                  <a:cubicBezTo>
                    <a:pt x="1342" y="2386"/>
                    <a:pt x="1415" y="2373"/>
                    <a:pt x="1486" y="2346"/>
                  </a:cubicBezTo>
                  <a:cubicBezTo>
                    <a:pt x="1923" y="2177"/>
                    <a:pt x="2083" y="1525"/>
                    <a:pt x="1837" y="888"/>
                  </a:cubicBezTo>
                  <a:cubicBezTo>
                    <a:pt x="1630" y="352"/>
                    <a:pt x="1206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51;p57">
              <a:extLst>
                <a:ext uri="{FF2B5EF4-FFF2-40B4-BE49-F238E27FC236}">
                  <a16:creationId xmlns:a16="http://schemas.microsoft.com/office/drawing/2014/main" id="{8D06A4F1-52DB-69F2-76BB-2281E7B6BB18}"/>
                </a:ext>
              </a:extLst>
            </p:cNvPr>
            <p:cNvSpPr/>
            <p:nvPr/>
          </p:nvSpPr>
          <p:spPr>
            <a:xfrm>
              <a:off x="4372000" y="2303125"/>
              <a:ext cx="114300" cy="98775"/>
            </a:xfrm>
            <a:custGeom>
              <a:avLst/>
              <a:gdLst/>
              <a:ahLst/>
              <a:cxnLst/>
              <a:rect l="l" t="t" r="r" b="b"/>
              <a:pathLst>
                <a:path w="4572" h="3951" extrusionOk="0">
                  <a:moveTo>
                    <a:pt x="4280" y="1"/>
                  </a:moveTo>
                  <a:cubicBezTo>
                    <a:pt x="1323" y="1090"/>
                    <a:pt x="0" y="3045"/>
                    <a:pt x="0" y="3045"/>
                  </a:cubicBezTo>
                  <a:cubicBezTo>
                    <a:pt x="0" y="3045"/>
                    <a:pt x="812" y="3737"/>
                    <a:pt x="1832" y="3910"/>
                  </a:cubicBezTo>
                  <a:cubicBezTo>
                    <a:pt x="1980" y="3936"/>
                    <a:pt x="2132" y="3950"/>
                    <a:pt x="2287" y="3950"/>
                  </a:cubicBezTo>
                  <a:cubicBezTo>
                    <a:pt x="2689" y="3950"/>
                    <a:pt x="3111" y="3853"/>
                    <a:pt x="3518" y="3596"/>
                  </a:cubicBezTo>
                  <a:cubicBezTo>
                    <a:pt x="4347" y="3077"/>
                    <a:pt x="4566" y="2265"/>
                    <a:pt x="4572" y="1546"/>
                  </a:cubicBezTo>
                  <a:cubicBezTo>
                    <a:pt x="4572" y="711"/>
                    <a:pt x="4280" y="1"/>
                    <a:pt x="4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2;p57">
              <a:extLst>
                <a:ext uri="{FF2B5EF4-FFF2-40B4-BE49-F238E27FC236}">
                  <a16:creationId xmlns:a16="http://schemas.microsoft.com/office/drawing/2014/main" id="{D107F346-4034-5264-B99A-5F465311EF24}"/>
                </a:ext>
              </a:extLst>
            </p:cNvPr>
            <p:cNvSpPr/>
            <p:nvPr/>
          </p:nvSpPr>
          <p:spPr>
            <a:xfrm>
              <a:off x="4417800" y="2341450"/>
              <a:ext cx="68500" cy="60450"/>
            </a:xfrm>
            <a:custGeom>
              <a:avLst/>
              <a:gdLst/>
              <a:ahLst/>
              <a:cxnLst/>
              <a:rect l="l" t="t" r="r" b="b"/>
              <a:pathLst>
                <a:path w="2740" h="2418" extrusionOk="0">
                  <a:moveTo>
                    <a:pt x="2543" y="1"/>
                  </a:moveTo>
                  <a:cubicBezTo>
                    <a:pt x="2086" y="1"/>
                    <a:pt x="1554" y="194"/>
                    <a:pt x="1026" y="655"/>
                  </a:cubicBezTo>
                  <a:cubicBezTo>
                    <a:pt x="393" y="1202"/>
                    <a:pt x="69" y="1826"/>
                    <a:pt x="0" y="2377"/>
                  </a:cubicBezTo>
                  <a:cubicBezTo>
                    <a:pt x="148" y="2403"/>
                    <a:pt x="300" y="2417"/>
                    <a:pt x="455" y="2417"/>
                  </a:cubicBezTo>
                  <a:cubicBezTo>
                    <a:pt x="857" y="2417"/>
                    <a:pt x="1279" y="2320"/>
                    <a:pt x="1686" y="2063"/>
                  </a:cubicBezTo>
                  <a:cubicBezTo>
                    <a:pt x="2515" y="1544"/>
                    <a:pt x="2734" y="732"/>
                    <a:pt x="2740" y="13"/>
                  </a:cubicBezTo>
                  <a:cubicBezTo>
                    <a:pt x="2676" y="5"/>
                    <a:pt x="2610" y="1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53;p57">
              <a:extLst>
                <a:ext uri="{FF2B5EF4-FFF2-40B4-BE49-F238E27FC236}">
                  <a16:creationId xmlns:a16="http://schemas.microsoft.com/office/drawing/2014/main" id="{9C0D5890-0FD4-9790-0EEA-D09882172A24}"/>
                </a:ext>
              </a:extLst>
            </p:cNvPr>
            <p:cNvSpPr/>
            <p:nvPr/>
          </p:nvSpPr>
          <p:spPr>
            <a:xfrm>
              <a:off x="4276750" y="2479700"/>
              <a:ext cx="102400" cy="60525"/>
            </a:xfrm>
            <a:custGeom>
              <a:avLst/>
              <a:gdLst/>
              <a:ahLst/>
              <a:cxnLst/>
              <a:rect l="l" t="t" r="r" b="b"/>
              <a:pathLst>
                <a:path w="4096" h="2421" extrusionOk="0">
                  <a:moveTo>
                    <a:pt x="2569" y="1"/>
                  </a:moveTo>
                  <a:cubicBezTo>
                    <a:pt x="1450" y="1"/>
                    <a:pt x="1" y="1394"/>
                    <a:pt x="771" y="2161"/>
                  </a:cubicBezTo>
                  <a:cubicBezTo>
                    <a:pt x="953" y="2343"/>
                    <a:pt x="1194" y="2421"/>
                    <a:pt x="1457" y="2421"/>
                  </a:cubicBezTo>
                  <a:cubicBezTo>
                    <a:pt x="2572" y="2421"/>
                    <a:pt x="4095" y="1031"/>
                    <a:pt x="3274" y="260"/>
                  </a:cubicBezTo>
                  <a:cubicBezTo>
                    <a:pt x="3079" y="78"/>
                    <a:pt x="2833" y="1"/>
                    <a:pt x="2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4;p57">
              <a:extLst>
                <a:ext uri="{FF2B5EF4-FFF2-40B4-BE49-F238E27FC236}">
                  <a16:creationId xmlns:a16="http://schemas.microsoft.com/office/drawing/2014/main" id="{AF6C18C8-4E8A-BAED-5D4B-0DF06C6BE9B4}"/>
                </a:ext>
              </a:extLst>
            </p:cNvPr>
            <p:cNvSpPr/>
            <p:nvPr/>
          </p:nvSpPr>
          <p:spPr>
            <a:xfrm>
              <a:off x="4555500" y="2292100"/>
              <a:ext cx="102325" cy="60450"/>
            </a:xfrm>
            <a:custGeom>
              <a:avLst/>
              <a:gdLst/>
              <a:ahLst/>
              <a:cxnLst/>
              <a:rect l="l" t="t" r="r" b="b"/>
              <a:pathLst>
                <a:path w="4093" h="2418" extrusionOk="0">
                  <a:moveTo>
                    <a:pt x="2567" y="0"/>
                  </a:moveTo>
                  <a:cubicBezTo>
                    <a:pt x="1448" y="0"/>
                    <a:pt x="0" y="1389"/>
                    <a:pt x="767" y="2160"/>
                  </a:cubicBezTo>
                  <a:cubicBezTo>
                    <a:pt x="949" y="2340"/>
                    <a:pt x="1189" y="2418"/>
                    <a:pt x="1452" y="2418"/>
                  </a:cubicBezTo>
                  <a:cubicBezTo>
                    <a:pt x="2568" y="2418"/>
                    <a:pt x="4092" y="1027"/>
                    <a:pt x="3274" y="260"/>
                  </a:cubicBezTo>
                  <a:cubicBezTo>
                    <a:pt x="3079" y="78"/>
                    <a:pt x="2832" y="0"/>
                    <a:pt x="2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55;p57">
              <a:extLst>
                <a:ext uri="{FF2B5EF4-FFF2-40B4-BE49-F238E27FC236}">
                  <a16:creationId xmlns:a16="http://schemas.microsoft.com/office/drawing/2014/main" id="{9E566167-3286-6E75-7F95-CC44AF2A386A}"/>
                </a:ext>
              </a:extLst>
            </p:cNvPr>
            <p:cNvSpPr/>
            <p:nvPr/>
          </p:nvSpPr>
          <p:spPr>
            <a:xfrm>
              <a:off x="4504475" y="2545550"/>
              <a:ext cx="80000" cy="80000"/>
            </a:xfrm>
            <a:custGeom>
              <a:avLst/>
              <a:gdLst/>
              <a:ahLst/>
              <a:cxnLst/>
              <a:rect l="l" t="t" r="r" b="b"/>
              <a:pathLst>
                <a:path w="3200" h="3200" extrusionOk="0">
                  <a:moveTo>
                    <a:pt x="1601" y="0"/>
                  </a:moveTo>
                  <a:cubicBezTo>
                    <a:pt x="1454" y="0"/>
                    <a:pt x="1318" y="19"/>
                    <a:pt x="1186" y="55"/>
                  </a:cubicBezTo>
                  <a:cubicBezTo>
                    <a:pt x="1186" y="55"/>
                    <a:pt x="1181" y="55"/>
                    <a:pt x="1181" y="59"/>
                  </a:cubicBezTo>
                  <a:cubicBezTo>
                    <a:pt x="497" y="242"/>
                    <a:pt x="1" y="862"/>
                    <a:pt x="1" y="1595"/>
                  </a:cubicBezTo>
                  <a:cubicBezTo>
                    <a:pt x="1" y="2479"/>
                    <a:pt x="716" y="3199"/>
                    <a:pt x="1601" y="3199"/>
                  </a:cubicBezTo>
                  <a:cubicBezTo>
                    <a:pt x="2484" y="3199"/>
                    <a:pt x="3200" y="2479"/>
                    <a:pt x="3200" y="1595"/>
                  </a:cubicBezTo>
                  <a:cubicBezTo>
                    <a:pt x="3200" y="1340"/>
                    <a:pt x="3141" y="1098"/>
                    <a:pt x="3031" y="884"/>
                  </a:cubicBezTo>
                  <a:lnTo>
                    <a:pt x="3031" y="875"/>
                  </a:lnTo>
                  <a:cubicBezTo>
                    <a:pt x="2762" y="356"/>
                    <a:pt x="2225" y="0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6;p57">
              <a:extLst>
                <a:ext uri="{FF2B5EF4-FFF2-40B4-BE49-F238E27FC236}">
                  <a16:creationId xmlns:a16="http://schemas.microsoft.com/office/drawing/2014/main" id="{A9C97D44-2F0B-47BC-A10E-6B438E5275CC}"/>
                </a:ext>
              </a:extLst>
            </p:cNvPr>
            <p:cNvSpPr/>
            <p:nvPr/>
          </p:nvSpPr>
          <p:spPr>
            <a:xfrm>
              <a:off x="4591075" y="2692025"/>
              <a:ext cx="79975" cy="80000"/>
            </a:xfrm>
            <a:custGeom>
              <a:avLst/>
              <a:gdLst/>
              <a:ahLst/>
              <a:cxnLst/>
              <a:rect l="l" t="t" r="r" b="b"/>
              <a:pathLst>
                <a:path w="3199" h="3200" extrusionOk="0">
                  <a:moveTo>
                    <a:pt x="1599" y="1"/>
                  </a:moveTo>
                  <a:cubicBezTo>
                    <a:pt x="1244" y="1"/>
                    <a:pt x="916" y="116"/>
                    <a:pt x="652" y="311"/>
                  </a:cubicBezTo>
                  <a:lnTo>
                    <a:pt x="648" y="316"/>
                  </a:lnTo>
                  <a:cubicBezTo>
                    <a:pt x="255" y="608"/>
                    <a:pt x="0" y="1077"/>
                    <a:pt x="0" y="1601"/>
                  </a:cubicBezTo>
                  <a:cubicBezTo>
                    <a:pt x="0" y="2484"/>
                    <a:pt x="715" y="3199"/>
                    <a:pt x="1599" y="3199"/>
                  </a:cubicBezTo>
                  <a:cubicBezTo>
                    <a:pt x="2484" y="3199"/>
                    <a:pt x="3199" y="2484"/>
                    <a:pt x="3199" y="1601"/>
                  </a:cubicBezTo>
                  <a:cubicBezTo>
                    <a:pt x="3199" y="1236"/>
                    <a:pt x="3075" y="894"/>
                    <a:pt x="2866" y="625"/>
                  </a:cubicBezTo>
                  <a:cubicBezTo>
                    <a:pt x="2574" y="247"/>
                    <a:pt x="2114" y="1"/>
                    <a:pt x="15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57;p57">
              <a:extLst>
                <a:ext uri="{FF2B5EF4-FFF2-40B4-BE49-F238E27FC236}">
                  <a16:creationId xmlns:a16="http://schemas.microsoft.com/office/drawing/2014/main" id="{F4B51FC0-831B-8B1E-B5A3-066E5BB6B1A4}"/>
                </a:ext>
              </a:extLst>
            </p:cNvPr>
            <p:cNvSpPr/>
            <p:nvPr/>
          </p:nvSpPr>
          <p:spPr>
            <a:xfrm>
              <a:off x="4539450" y="2555825"/>
              <a:ext cx="35550" cy="21725"/>
            </a:xfrm>
            <a:custGeom>
              <a:avLst/>
              <a:gdLst/>
              <a:ahLst/>
              <a:cxnLst/>
              <a:rect l="l" t="t" r="r" b="b"/>
              <a:pathLst>
                <a:path w="1422" h="869" extrusionOk="0">
                  <a:moveTo>
                    <a:pt x="427" y="0"/>
                  </a:moveTo>
                  <a:cubicBezTo>
                    <a:pt x="287" y="0"/>
                    <a:pt x="172" y="46"/>
                    <a:pt x="129" y="155"/>
                  </a:cubicBezTo>
                  <a:cubicBezTo>
                    <a:pt x="1" y="471"/>
                    <a:pt x="469" y="868"/>
                    <a:pt x="851" y="868"/>
                  </a:cubicBezTo>
                  <a:cubicBezTo>
                    <a:pt x="985" y="868"/>
                    <a:pt x="1108" y="820"/>
                    <a:pt x="1190" y="702"/>
                  </a:cubicBezTo>
                  <a:cubicBezTo>
                    <a:pt x="1422" y="362"/>
                    <a:pt x="823" y="0"/>
                    <a:pt x="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58;p57">
              <a:extLst>
                <a:ext uri="{FF2B5EF4-FFF2-40B4-BE49-F238E27FC236}">
                  <a16:creationId xmlns:a16="http://schemas.microsoft.com/office/drawing/2014/main" id="{977E06AE-9C7F-7CA9-E830-CB816B24057C}"/>
                </a:ext>
              </a:extLst>
            </p:cNvPr>
            <p:cNvSpPr/>
            <p:nvPr/>
          </p:nvSpPr>
          <p:spPr>
            <a:xfrm>
              <a:off x="4620900" y="2700425"/>
              <a:ext cx="34350" cy="22475"/>
            </a:xfrm>
            <a:custGeom>
              <a:avLst/>
              <a:gdLst/>
              <a:ahLst/>
              <a:cxnLst/>
              <a:rect l="l" t="t" r="r" b="b"/>
              <a:pathLst>
                <a:path w="1374" h="899" extrusionOk="0">
                  <a:moveTo>
                    <a:pt x="567" y="0"/>
                  </a:moveTo>
                  <a:cubicBezTo>
                    <a:pt x="415" y="0"/>
                    <a:pt x="278" y="50"/>
                    <a:pt x="210" y="162"/>
                  </a:cubicBezTo>
                  <a:cubicBezTo>
                    <a:pt x="1" y="514"/>
                    <a:pt x="425" y="899"/>
                    <a:pt x="793" y="899"/>
                  </a:cubicBezTo>
                  <a:cubicBezTo>
                    <a:pt x="945" y="899"/>
                    <a:pt x="1088" y="833"/>
                    <a:pt x="1172" y="672"/>
                  </a:cubicBezTo>
                  <a:cubicBezTo>
                    <a:pt x="1374" y="281"/>
                    <a:pt x="929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3923495"/>
      </p:ext>
    </p:extLst>
  </p:cSld>
  <p:clrMapOvr>
    <a:masterClrMapping/>
  </p:clrMapOvr>
</p:sld>
</file>

<file path=ppt/theme/theme1.xml><?xml version="1.0" encoding="utf-8"?>
<a:theme xmlns:a="http://schemas.openxmlformats.org/drawingml/2006/main" name="Holly Jolly by Slidesgo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D8D8D8"/>
      </a:lt2>
      <a:accent1>
        <a:srgbClr val="CCAA75"/>
      </a:accent1>
      <a:accent2>
        <a:srgbClr val="C14540"/>
      </a:accent2>
      <a:accent3>
        <a:srgbClr val="869D65"/>
      </a:accent3>
      <a:accent4>
        <a:srgbClr val="7A6446"/>
      </a:accent4>
      <a:accent5>
        <a:srgbClr val="742929"/>
      </a:accent5>
      <a:accent6>
        <a:srgbClr val="515E3E"/>
      </a:accent6>
      <a:hlink>
        <a:srgbClr val="C145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959</Words>
  <Application>Microsoft Macintosh PowerPoint</Application>
  <PresentationFormat>On-screen Show (16:9)</PresentationFormat>
  <Paragraphs>148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Garamond</vt:lpstr>
      <vt:lpstr>Arial</vt:lpstr>
      <vt:lpstr>Bigelow Rules</vt:lpstr>
      <vt:lpstr>Dancing Script</vt:lpstr>
      <vt:lpstr>Holly Jolly by Slidesgo</vt:lpstr>
      <vt:lpstr>The Big Fat EA Christmas Quiz</vt:lpstr>
      <vt:lpstr>The Rules</vt:lpstr>
      <vt:lpstr>Round  One</vt:lpstr>
      <vt:lpstr>Question</vt:lpstr>
      <vt:lpstr>Question</vt:lpstr>
      <vt:lpstr>Question</vt:lpstr>
      <vt:lpstr>Question</vt:lpstr>
      <vt:lpstr>Question</vt:lpstr>
      <vt:lpstr>Round  Two</vt:lpstr>
      <vt:lpstr>Question: Identify the film</vt:lpstr>
      <vt:lpstr>Question: Identify the film</vt:lpstr>
      <vt:lpstr>Question: Identify the film</vt:lpstr>
      <vt:lpstr>Question: Identify the film</vt:lpstr>
      <vt:lpstr>Question: Identify the film</vt:lpstr>
      <vt:lpstr>Question: Identify the film</vt:lpstr>
      <vt:lpstr>Question: Identify the film</vt:lpstr>
      <vt:lpstr>Question: Identify the film</vt:lpstr>
      <vt:lpstr>Question: Identify the film</vt:lpstr>
      <vt:lpstr>Round  Three</vt:lpstr>
      <vt:lpstr>Question: Finish the line</vt:lpstr>
      <vt:lpstr>Question: Finish the line</vt:lpstr>
      <vt:lpstr>Question: Finish the line</vt:lpstr>
      <vt:lpstr>Question: Finish the line</vt:lpstr>
      <vt:lpstr>Question: Finish the line</vt:lpstr>
      <vt:lpstr>Round  Four</vt:lpstr>
      <vt:lpstr>Question: unscramble the anagrams</vt:lpstr>
      <vt:lpstr>Question: unscramble the anagrams</vt:lpstr>
      <vt:lpstr>Question: unscramble the anagrams</vt:lpstr>
      <vt:lpstr>Question: unscramble the anagrams</vt:lpstr>
      <vt:lpstr>Question: unscramble the anagrams</vt:lpstr>
      <vt:lpstr>Question: unscramble the anagrams</vt:lpstr>
      <vt:lpstr>Question: unscramble the anagrams</vt:lpstr>
      <vt:lpstr>Question: unscramble the anagrams</vt:lpstr>
      <vt:lpstr>Question: unscramble the anagrams</vt:lpstr>
      <vt:lpstr>Question: unscramble the anagrams</vt:lpstr>
      <vt:lpstr>Round  Five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Round  Six</vt:lpstr>
      <vt:lpstr>Question identify the food</vt:lpstr>
      <vt:lpstr>Question identify the food</vt:lpstr>
      <vt:lpstr>Question identify the food</vt:lpstr>
      <vt:lpstr>Question identify the food</vt:lpstr>
      <vt:lpstr>Question identify the food</vt:lpstr>
      <vt:lpstr>Question identify the food</vt:lpstr>
      <vt:lpstr>Question identify the food</vt:lpstr>
      <vt:lpstr>Question identify the drink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Big Fat EA Christmas Quiz</dc:title>
  <cp:lastModifiedBy>John Maxwell</cp:lastModifiedBy>
  <cp:revision>22</cp:revision>
  <dcterms:modified xsi:type="dcterms:W3CDTF">2022-12-22T08:14:38Z</dcterms:modified>
</cp:coreProperties>
</file>